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sldIdLst>
    <p:sldId id="256" r:id="rId2"/>
    <p:sldId id="257" r:id="rId3"/>
    <p:sldId id="258" r:id="rId4"/>
    <p:sldId id="259" r:id="rId5"/>
    <p:sldId id="260" r:id="rId6"/>
    <p:sldId id="261" r:id="rId7"/>
    <p:sldId id="263" r:id="rId8"/>
    <p:sldId id="264" r:id="rId9"/>
    <p:sldId id="262"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2D50B5-F440-433E-A407-229863273C52}" v="18" dt="2021-01-28T15:19:20.2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Topliss" userId="8199a08b-12c7-41b0-b2e1-4c6777c6fd5e" providerId="ADAL" clId="{2E2D50B5-F440-433E-A407-229863273C52}"/>
    <pc:docChg chg="custSel mod addSld modSld sldOrd">
      <pc:chgData name="Emily Topliss" userId="8199a08b-12c7-41b0-b2e1-4c6777c6fd5e" providerId="ADAL" clId="{2E2D50B5-F440-433E-A407-229863273C52}" dt="2021-01-28T15:19:20.270" v="678" actId="20577"/>
      <pc:docMkLst>
        <pc:docMk/>
      </pc:docMkLst>
      <pc:sldChg chg="modSp modAnim">
        <pc:chgData name="Emily Topliss" userId="8199a08b-12c7-41b0-b2e1-4c6777c6fd5e" providerId="ADAL" clId="{2E2D50B5-F440-433E-A407-229863273C52}" dt="2021-01-28T15:19:20.270" v="678" actId="20577"/>
        <pc:sldMkLst>
          <pc:docMk/>
          <pc:sldMk cId="3019146792" sldId="256"/>
        </pc:sldMkLst>
        <pc:spChg chg="mod">
          <ac:chgData name="Emily Topliss" userId="8199a08b-12c7-41b0-b2e1-4c6777c6fd5e" providerId="ADAL" clId="{2E2D50B5-F440-433E-A407-229863273C52}" dt="2021-01-28T15:19:20.270" v="678" actId="20577"/>
          <ac:spMkLst>
            <pc:docMk/>
            <pc:sldMk cId="3019146792" sldId="256"/>
            <ac:spMk id="3" creationId="{3F091790-66FD-4E45-9592-25A2CC6CAE11}"/>
          </ac:spMkLst>
        </pc:spChg>
      </pc:sldChg>
      <pc:sldChg chg="modSp mod">
        <pc:chgData name="Emily Topliss" userId="8199a08b-12c7-41b0-b2e1-4c6777c6fd5e" providerId="ADAL" clId="{2E2D50B5-F440-433E-A407-229863273C52}" dt="2021-01-28T15:17:38.194" v="676" actId="313"/>
        <pc:sldMkLst>
          <pc:docMk/>
          <pc:sldMk cId="3902021946" sldId="260"/>
        </pc:sldMkLst>
        <pc:spChg chg="mod">
          <ac:chgData name="Emily Topliss" userId="8199a08b-12c7-41b0-b2e1-4c6777c6fd5e" providerId="ADAL" clId="{2E2D50B5-F440-433E-A407-229863273C52}" dt="2021-01-28T15:17:38.194" v="676" actId="313"/>
          <ac:spMkLst>
            <pc:docMk/>
            <pc:sldMk cId="3902021946" sldId="260"/>
            <ac:spMk id="4" creationId="{BFB3F2FF-15D2-4006-AA3F-92B2C1025CAF}"/>
          </ac:spMkLst>
        </pc:spChg>
      </pc:sldChg>
      <pc:sldChg chg="modSp mod ord">
        <pc:chgData name="Emily Topliss" userId="8199a08b-12c7-41b0-b2e1-4c6777c6fd5e" providerId="ADAL" clId="{2E2D50B5-F440-433E-A407-229863273C52}" dt="2021-01-28T15:16:39.567" v="674"/>
        <pc:sldMkLst>
          <pc:docMk/>
          <pc:sldMk cId="1611584167" sldId="262"/>
        </pc:sldMkLst>
        <pc:spChg chg="mod">
          <ac:chgData name="Emily Topliss" userId="8199a08b-12c7-41b0-b2e1-4c6777c6fd5e" providerId="ADAL" clId="{2E2D50B5-F440-433E-A407-229863273C52}" dt="2021-01-28T15:15:31.530" v="663" actId="313"/>
          <ac:spMkLst>
            <pc:docMk/>
            <pc:sldMk cId="1611584167" sldId="262"/>
            <ac:spMk id="3" creationId="{039E5B25-6285-4AA9-BD59-5D6F0D1FC9F6}"/>
          </ac:spMkLst>
        </pc:spChg>
      </pc:sldChg>
      <pc:sldChg chg="addSp modSp new mod ord">
        <pc:chgData name="Emily Topliss" userId="8199a08b-12c7-41b0-b2e1-4c6777c6fd5e" providerId="ADAL" clId="{2E2D50B5-F440-433E-A407-229863273C52}" dt="2021-01-28T15:16:31.777" v="672" actId="255"/>
        <pc:sldMkLst>
          <pc:docMk/>
          <pc:sldMk cId="3498301307" sldId="263"/>
        </pc:sldMkLst>
        <pc:spChg chg="add mod">
          <ac:chgData name="Emily Topliss" userId="8199a08b-12c7-41b0-b2e1-4c6777c6fd5e" providerId="ADAL" clId="{2E2D50B5-F440-433E-A407-229863273C52}" dt="2021-01-28T15:16:31.777" v="672" actId="255"/>
          <ac:spMkLst>
            <pc:docMk/>
            <pc:sldMk cId="3498301307" sldId="263"/>
            <ac:spMk id="2" creationId="{4D00B83E-02BC-4689-8DB2-661EDD0EECAA}"/>
          </ac:spMkLst>
        </pc:spChg>
        <pc:picChg chg="add mod">
          <ac:chgData name="Emily Topliss" userId="8199a08b-12c7-41b0-b2e1-4c6777c6fd5e" providerId="ADAL" clId="{2E2D50B5-F440-433E-A407-229863273C52}" dt="2021-01-28T14:21:42.465" v="4" actId="14100"/>
          <ac:picMkLst>
            <pc:docMk/>
            <pc:sldMk cId="3498301307" sldId="263"/>
            <ac:picMk id="1026" creationId="{F0AEBC2A-321B-41C2-9CC2-B2509B65B66E}"/>
          </ac:picMkLst>
        </pc:picChg>
        <pc:picChg chg="add mod">
          <ac:chgData name="Emily Topliss" userId="8199a08b-12c7-41b0-b2e1-4c6777c6fd5e" providerId="ADAL" clId="{2E2D50B5-F440-433E-A407-229863273C52}" dt="2021-01-28T14:22:31.791" v="10" actId="14100"/>
          <ac:picMkLst>
            <pc:docMk/>
            <pc:sldMk cId="3498301307" sldId="263"/>
            <ac:picMk id="1028" creationId="{90C17849-B9DF-4D25-85BE-8ED4D4B0BB4A}"/>
          </ac:picMkLst>
        </pc:picChg>
      </pc:sldChg>
      <pc:sldChg chg="addSp delSp modSp new mod setBg">
        <pc:chgData name="Emily Topliss" userId="8199a08b-12c7-41b0-b2e1-4c6777c6fd5e" providerId="ADAL" clId="{2E2D50B5-F440-433E-A407-229863273C52}" dt="2021-01-28T15:15:02.459" v="648" actId="20577"/>
        <pc:sldMkLst>
          <pc:docMk/>
          <pc:sldMk cId="727646251" sldId="264"/>
        </pc:sldMkLst>
        <pc:spChg chg="add mod">
          <ac:chgData name="Emily Topliss" userId="8199a08b-12c7-41b0-b2e1-4c6777c6fd5e" providerId="ADAL" clId="{2E2D50B5-F440-433E-A407-229863273C52}" dt="2021-01-28T15:15:02.459" v="648" actId="20577"/>
          <ac:spMkLst>
            <pc:docMk/>
            <pc:sldMk cId="727646251" sldId="264"/>
            <ac:spMk id="2" creationId="{6C7AA726-FBF6-45D9-8F83-4861578A46A3}"/>
          </ac:spMkLst>
        </pc:spChg>
        <pc:spChg chg="add del">
          <ac:chgData name="Emily Topliss" userId="8199a08b-12c7-41b0-b2e1-4c6777c6fd5e" providerId="ADAL" clId="{2E2D50B5-F440-433E-A407-229863273C52}" dt="2021-01-28T14:59:49.737" v="326" actId="26606"/>
          <ac:spMkLst>
            <pc:docMk/>
            <pc:sldMk cId="727646251" sldId="264"/>
            <ac:spMk id="71" creationId="{03E8462A-FEBA-4848-81CC-3F8DA3E477BE}"/>
          </ac:spMkLst>
        </pc:spChg>
        <pc:spChg chg="add del">
          <ac:chgData name="Emily Topliss" userId="8199a08b-12c7-41b0-b2e1-4c6777c6fd5e" providerId="ADAL" clId="{2E2D50B5-F440-433E-A407-229863273C52}" dt="2021-01-28T14:59:49.737" v="326" actId="26606"/>
          <ac:spMkLst>
            <pc:docMk/>
            <pc:sldMk cId="727646251" sldId="264"/>
            <ac:spMk id="84" creationId="{7941F9B1-B01B-4A84-89D9-B169AEB4E456}"/>
          </ac:spMkLst>
        </pc:spChg>
        <pc:spChg chg="add">
          <ac:chgData name="Emily Topliss" userId="8199a08b-12c7-41b0-b2e1-4c6777c6fd5e" providerId="ADAL" clId="{2E2D50B5-F440-433E-A407-229863273C52}" dt="2021-01-28T14:59:49.737" v="326" actId="26606"/>
          <ac:spMkLst>
            <pc:docMk/>
            <pc:sldMk cId="727646251" sldId="264"/>
            <ac:spMk id="147" creationId="{9F4444CE-BC8D-4D61-B303-4C05614E62AB}"/>
          </ac:spMkLst>
        </pc:spChg>
        <pc:spChg chg="add">
          <ac:chgData name="Emily Topliss" userId="8199a08b-12c7-41b0-b2e1-4c6777c6fd5e" providerId="ADAL" clId="{2E2D50B5-F440-433E-A407-229863273C52}" dt="2021-01-28T14:59:49.737" v="326" actId="26606"/>
          <ac:spMkLst>
            <pc:docMk/>
            <pc:sldMk cId="727646251" sldId="264"/>
            <ac:spMk id="149" creationId="{62423CA5-E2E1-4789-B759-9906C1C94063}"/>
          </ac:spMkLst>
        </pc:spChg>
        <pc:spChg chg="add">
          <ac:chgData name="Emily Topliss" userId="8199a08b-12c7-41b0-b2e1-4c6777c6fd5e" providerId="ADAL" clId="{2E2D50B5-F440-433E-A407-229863273C52}" dt="2021-01-28T14:59:49.737" v="326" actId="26606"/>
          <ac:spMkLst>
            <pc:docMk/>
            <pc:sldMk cId="727646251" sldId="264"/>
            <ac:spMk id="151" creationId="{73772B81-181F-48B7-8826-4D9686D15DF5}"/>
          </ac:spMkLst>
        </pc:spChg>
        <pc:spChg chg="add">
          <ac:chgData name="Emily Topliss" userId="8199a08b-12c7-41b0-b2e1-4c6777c6fd5e" providerId="ADAL" clId="{2E2D50B5-F440-433E-A407-229863273C52}" dt="2021-01-28T14:59:49.737" v="326" actId="26606"/>
          <ac:spMkLst>
            <pc:docMk/>
            <pc:sldMk cId="727646251" sldId="264"/>
            <ac:spMk id="153" creationId="{B2205F6E-03C6-4E92-877C-E2482F6599AA}"/>
          </ac:spMkLst>
        </pc:spChg>
        <pc:grpChg chg="add del">
          <ac:chgData name="Emily Topliss" userId="8199a08b-12c7-41b0-b2e1-4c6777c6fd5e" providerId="ADAL" clId="{2E2D50B5-F440-433E-A407-229863273C52}" dt="2021-01-28T14:59:49.737" v="326" actId="26606"/>
          <ac:grpSpMkLst>
            <pc:docMk/>
            <pc:sldMk cId="727646251" sldId="264"/>
            <ac:grpSpMk id="73" creationId="{2109F83F-40FE-4DB3-84CC-09FB3340D06D}"/>
          </ac:grpSpMkLst>
        </pc:grpChg>
        <pc:grpChg chg="add">
          <ac:chgData name="Emily Topliss" userId="8199a08b-12c7-41b0-b2e1-4c6777c6fd5e" providerId="ADAL" clId="{2E2D50B5-F440-433E-A407-229863273C52}" dt="2021-01-28T14:59:49.737" v="326" actId="26606"/>
          <ac:grpSpMkLst>
            <pc:docMk/>
            <pc:sldMk cId="727646251" sldId="264"/>
            <ac:grpSpMk id="135" creationId="{1F2B4773-3207-44CC-B7AC-892B70498211}"/>
          </ac:grpSpMkLst>
        </pc:grpChg>
        <pc:picChg chg="add mod ord">
          <ac:chgData name="Emily Topliss" userId="8199a08b-12c7-41b0-b2e1-4c6777c6fd5e" providerId="ADAL" clId="{2E2D50B5-F440-433E-A407-229863273C52}" dt="2021-01-28T14:59:49.737" v="326" actId="26606"/>
          <ac:picMkLst>
            <pc:docMk/>
            <pc:sldMk cId="727646251" sldId="264"/>
            <ac:picMk id="2050" creationId="{98C51A8E-8CE5-4BFF-AF3F-5D6F0967DD7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9E55871-FE9F-45C4-9FB5-B60075DBA7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D5F34F-FBC0-4179-A05D-2D2D7B6C46A5}" type="slidenum">
              <a:rPr lang="en-GB" smtClean="0"/>
              <a:t>‹#›</a:t>
            </a:fld>
            <a:endParaRPr lang="en-GB"/>
          </a:p>
        </p:txBody>
      </p:sp>
    </p:spTree>
    <p:extLst>
      <p:ext uri="{BB962C8B-B14F-4D97-AF65-F5344CB8AC3E}">
        <p14:creationId xmlns:p14="http://schemas.microsoft.com/office/powerpoint/2010/main" val="8243810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E55871-FE9F-45C4-9FB5-B60075DBA7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D5F34F-FBC0-4179-A05D-2D2D7B6C46A5}" type="slidenum">
              <a:rPr lang="en-GB" smtClean="0"/>
              <a:t>‹#›</a:t>
            </a:fld>
            <a:endParaRPr lang="en-GB"/>
          </a:p>
        </p:txBody>
      </p:sp>
    </p:spTree>
    <p:extLst>
      <p:ext uri="{BB962C8B-B14F-4D97-AF65-F5344CB8AC3E}">
        <p14:creationId xmlns:p14="http://schemas.microsoft.com/office/powerpoint/2010/main" val="3381191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E55871-FE9F-45C4-9FB5-B60075DBA7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D5F34F-FBC0-4179-A05D-2D2D7B6C46A5}" type="slidenum">
              <a:rPr lang="en-GB" smtClean="0"/>
              <a:t>‹#›</a:t>
            </a:fld>
            <a:endParaRPr lang="en-GB"/>
          </a:p>
        </p:txBody>
      </p:sp>
    </p:spTree>
    <p:extLst>
      <p:ext uri="{BB962C8B-B14F-4D97-AF65-F5344CB8AC3E}">
        <p14:creationId xmlns:p14="http://schemas.microsoft.com/office/powerpoint/2010/main" val="3604821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E55871-FE9F-45C4-9FB5-B60075DBA756}"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D5F34F-FBC0-4179-A05D-2D2D7B6C46A5}" type="slidenum">
              <a:rPr lang="en-GB" smtClean="0"/>
              <a:t>‹#›</a:t>
            </a:fld>
            <a:endParaRPr lang="en-GB"/>
          </a:p>
        </p:txBody>
      </p:sp>
    </p:spTree>
    <p:extLst>
      <p:ext uri="{BB962C8B-B14F-4D97-AF65-F5344CB8AC3E}">
        <p14:creationId xmlns:p14="http://schemas.microsoft.com/office/powerpoint/2010/main" val="1918839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E55871-FE9F-45C4-9FB5-B60075DBA756}" type="datetimeFigureOut">
              <a:rPr lang="en-GB" smtClean="0"/>
              <a:t>28/01/2021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1D5F34F-FBC0-4179-A05D-2D2D7B6C46A5}" type="slidenum">
              <a:rPr lang="en-GB" smtClean="0"/>
              <a:t>‹#›</a:t>
            </a:fld>
            <a:endParaRPr lang="en-GB"/>
          </a:p>
        </p:txBody>
      </p:sp>
    </p:spTree>
    <p:extLst>
      <p:ext uri="{BB962C8B-B14F-4D97-AF65-F5344CB8AC3E}">
        <p14:creationId xmlns:p14="http://schemas.microsoft.com/office/powerpoint/2010/main" val="3812946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E55871-FE9F-45C4-9FB5-B60075DBA756}" type="datetimeFigureOut">
              <a:rPr lang="en-GB" smtClean="0"/>
              <a:t>28/01/2021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1D5F34F-FBC0-4179-A05D-2D2D7B6C46A5}" type="slidenum">
              <a:rPr lang="en-GB" smtClean="0"/>
              <a:t>‹#›</a:t>
            </a:fld>
            <a:endParaRPr lang="en-GB"/>
          </a:p>
        </p:txBody>
      </p:sp>
    </p:spTree>
    <p:extLst>
      <p:ext uri="{BB962C8B-B14F-4D97-AF65-F5344CB8AC3E}">
        <p14:creationId xmlns:p14="http://schemas.microsoft.com/office/powerpoint/2010/main" val="1457024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E55871-FE9F-45C4-9FB5-B60075DBA756}" type="datetimeFigureOut">
              <a:rPr lang="en-GB" smtClean="0"/>
              <a:t>28/01/2021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1D5F34F-FBC0-4179-A05D-2D2D7B6C46A5}" type="slidenum">
              <a:rPr lang="en-GB" smtClean="0"/>
              <a:t>‹#›</a:t>
            </a:fld>
            <a:endParaRPr lang="en-GB"/>
          </a:p>
        </p:txBody>
      </p:sp>
    </p:spTree>
    <p:extLst>
      <p:ext uri="{BB962C8B-B14F-4D97-AF65-F5344CB8AC3E}">
        <p14:creationId xmlns:p14="http://schemas.microsoft.com/office/powerpoint/2010/main" val="1996013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9E55871-FE9F-45C4-9FB5-B60075DBA756}"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D5F34F-FBC0-4179-A05D-2D2D7B6C46A5}" type="slidenum">
              <a:rPr lang="en-GB" smtClean="0"/>
              <a:t>‹#›</a:t>
            </a:fld>
            <a:endParaRPr lang="en-GB"/>
          </a:p>
        </p:txBody>
      </p:sp>
    </p:spTree>
    <p:extLst>
      <p:ext uri="{BB962C8B-B14F-4D97-AF65-F5344CB8AC3E}">
        <p14:creationId xmlns:p14="http://schemas.microsoft.com/office/powerpoint/2010/main" val="29314621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E55871-FE9F-45C4-9FB5-B60075DBA756}"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D5F34F-FBC0-4179-A05D-2D2D7B6C46A5}" type="slidenum">
              <a:rPr lang="en-GB" smtClean="0"/>
              <a:t>‹#›</a:t>
            </a:fld>
            <a:endParaRPr lang="en-GB"/>
          </a:p>
        </p:txBody>
      </p:sp>
    </p:spTree>
    <p:extLst>
      <p:ext uri="{BB962C8B-B14F-4D97-AF65-F5344CB8AC3E}">
        <p14:creationId xmlns:p14="http://schemas.microsoft.com/office/powerpoint/2010/main" val="4145181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E55871-FE9F-45C4-9FB5-B60075DBA7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D5F34F-FBC0-4179-A05D-2D2D7B6C46A5}" type="slidenum">
              <a:rPr lang="en-GB" smtClean="0"/>
              <a:t>‹#›</a:t>
            </a:fld>
            <a:endParaRPr lang="en-GB"/>
          </a:p>
        </p:txBody>
      </p:sp>
    </p:spTree>
    <p:extLst>
      <p:ext uri="{BB962C8B-B14F-4D97-AF65-F5344CB8AC3E}">
        <p14:creationId xmlns:p14="http://schemas.microsoft.com/office/powerpoint/2010/main" val="3740957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E55871-FE9F-45C4-9FB5-B60075DBA7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D5F34F-FBC0-4179-A05D-2D2D7B6C46A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592927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E55871-FE9F-45C4-9FB5-B60075DBA7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D5F34F-FBC0-4179-A05D-2D2D7B6C46A5}" type="slidenum">
              <a:rPr lang="en-GB" smtClean="0"/>
              <a:t>‹#›</a:t>
            </a:fld>
            <a:endParaRPr lang="en-GB"/>
          </a:p>
        </p:txBody>
      </p:sp>
    </p:spTree>
    <p:extLst>
      <p:ext uri="{BB962C8B-B14F-4D97-AF65-F5344CB8AC3E}">
        <p14:creationId xmlns:p14="http://schemas.microsoft.com/office/powerpoint/2010/main" val="30165223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E55871-FE9F-45C4-9FB5-B60075DBA7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D5F34F-FBC0-4179-A05D-2D2D7B6C46A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034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E55871-FE9F-45C4-9FB5-B60075DBA7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D5F34F-FBC0-4179-A05D-2D2D7B6C46A5}" type="slidenum">
              <a:rPr lang="en-GB" smtClean="0"/>
              <a:t>‹#›</a:t>
            </a:fld>
            <a:endParaRPr lang="en-GB"/>
          </a:p>
        </p:txBody>
      </p:sp>
    </p:spTree>
    <p:extLst>
      <p:ext uri="{BB962C8B-B14F-4D97-AF65-F5344CB8AC3E}">
        <p14:creationId xmlns:p14="http://schemas.microsoft.com/office/powerpoint/2010/main" val="13574281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E55871-FE9F-45C4-9FB5-B60075DBA7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D5F34F-FBC0-4179-A05D-2D2D7B6C46A5}" type="slidenum">
              <a:rPr lang="en-GB" smtClean="0"/>
              <a:t>‹#›</a:t>
            </a:fld>
            <a:endParaRPr lang="en-GB"/>
          </a:p>
        </p:txBody>
      </p:sp>
    </p:spTree>
    <p:extLst>
      <p:ext uri="{BB962C8B-B14F-4D97-AF65-F5344CB8AC3E}">
        <p14:creationId xmlns:p14="http://schemas.microsoft.com/office/powerpoint/2010/main" val="31911864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E55871-FE9F-45C4-9FB5-B60075DBA7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D5F34F-FBC0-4179-A05D-2D2D7B6C46A5}" type="slidenum">
              <a:rPr lang="en-GB" smtClean="0"/>
              <a:t>‹#›</a:t>
            </a:fld>
            <a:endParaRPr lang="en-GB"/>
          </a:p>
        </p:txBody>
      </p:sp>
    </p:spTree>
    <p:extLst>
      <p:ext uri="{BB962C8B-B14F-4D97-AF65-F5344CB8AC3E}">
        <p14:creationId xmlns:p14="http://schemas.microsoft.com/office/powerpoint/2010/main" val="3682292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9E55871-FE9F-45C4-9FB5-B60075DBA756}" type="datetimeFigureOut">
              <a:rPr lang="en-GB" smtClean="0"/>
              <a:t>28/01/2021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1D5F34F-FBC0-4179-A05D-2D2D7B6C46A5}" type="slidenum">
              <a:rPr lang="en-GB" smtClean="0"/>
              <a:t>‹#›</a:t>
            </a:fld>
            <a:endParaRPr lang="en-GB"/>
          </a:p>
        </p:txBody>
      </p:sp>
    </p:spTree>
    <p:extLst>
      <p:ext uri="{BB962C8B-B14F-4D97-AF65-F5344CB8AC3E}">
        <p14:creationId xmlns:p14="http://schemas.microsoft.com/office/powerpoint/2010/main" val="2723150621"/>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 id="214748372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hyperlink" Target="https://ratrations.co.uk/" TargetMode="External"/><Relationship Id="rId4"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C3540-4047-4A1F-BA42-72B5F43BF23A}"/>
              </a:ext>
            </a:extLst>
          </p:cNvPr>
          <p:cNvSpPr>
            <a:spLocks noGrp="1"/>
          </p:cNvSpPr>
          <p:nvPr>
            <p:ph type="ctrTitle"/>
          </p:nvPr>
        </p:nvSpPr>
        <p:spPr/>
        <p:txBody>
          <a:bodyPr>
            <a:normAutofit/>
          </a:bodyPr>
          <a:lstStyle/>
          <a:p>
            <a:r>
              <a:rPr lang="en-GB" sz="10000" dirty="0"/>
              <a:t>Rats</a:t>
            </a:r>
          </a:p>
        </p:txBody>
      </p:sp>
      <p:sp>
        <p:nvSpPr>
          <p:cNvPr id="3" name="Subtitle 2">
            <a:extLst>
              <a:ext uri="{FF2B5EF4-FFF2-40B4-BE49-F238E27FC236}">
                <a16:creationId xmlns:a16="http://schemas.microsoft.com/office/drawing/2014/main" id="{3F091790-66FD-4E45-9592-25A2CC6CAE11}"/>
              </a:ext>
            </a:extLst>
          </p:cNvPr>
          <p:cNvSpPr>
            <a:spLocks noGrp="1"/>
          </p:cNvSpPr>
          <p:nvPr>
            <p:ph type="subTitle" idx="1"/>
          </p:nvPr>
        </p:nvSpPr>
        <p:spPr/>
        <p:txBody>
          <a:bodyPr>
            <a:normAutofit/>
          </a:bodyPr>
          <a:lstStyle/>
          <a:p>
            <a:r>
              <a:rPr lang="en-GB" sz="2400" dirty="0"/>
              <a:t>By Evie T</a:t>
            </a:r>
          </a:p>
        </p:txBody>
      </p:sp>
    </p:spTree>
    <p:extLst>
      <p:ext uri="{BB962C8B-B14F-4D97-AF65-F5344CB8AC3E}">
        <p14:creationId xmlns:p14="http://schemas.microsoft.com/office/powerpoint/2010/main" val="3019146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t Rats Care Guide: Home, Health and Enrichment Ideas">
            <a:extLst>
              <a:ext uri="{FF2B5EF4-FFF2-40B4-BE49-F238E27FC236}">
                <a16:creationId xmlns:a16="http://schemas.microsoft.com/office/drawing/2014/main" id="{E451CFC1-AB8F-46B3-9B38-AB042A340A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519333"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eeping and Caring for Pet Rats">
            <a:extLst>
              <a:ext uri="{FF2B5EF4-FFF2-40B4-BE49-F238E27FC236}">
                <a16:creationId xmlns:a16="http://schemas.microsoft.com/office/drawing/2014/main" id="{3D232380-46AF-491A-9988-ED9A0AD1B0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9332" y="4233"/>
            <a:ext cx="3424767" cy="342476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Jace fell asleep while I was petting him : RATS">
            <a:extLst>
              <a:ext uri="{FF2B5EF4-FFF2-40B4-BE49-F238E27FC236}">
                <a16:creationId xmlns:a16="http://schemas.microsoft.com/office/drawing/2014/main" id="{C5663F6B-3D68-4256-8841-7344C21CC9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44099" y="-1"/>
            <a:ext cx="2243137" cy="343323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91E4B4C-9D73-40E2-B862-327891B63C12}"/>
              </a:ext>
            </a:extLst>
          </p:cNvPr>
          <p:cNvSpPr txBox="1"/>
          <p:nvPr/>
        </p:nvSpPr>
        <p:spPr>
          <a:xfrm>
            <a:off x="152400" y="3629025"/>
            <a:ext cx="11868150" cy="2308324"/>
          </a:xfrm>
          <a:prstGeom prst="rect">
            <a:avLst/>
          </a:prstGeom>
          <a:noFill/>
        </p:spPr>
        <p:txBody>
          <a:bodyPr wrap="square" rtlCol="0">
            <a:spAutoFit/>
          </a:bodyPr>
          <a:lstStyle/>
          <a:p>
            <a:r>
              <a:rPr lang="en-GB" sz="4800" dirty="0"/>
              <a:t>Rats are not just rodents that you find an the streets, they can be loving caring pets and they are very cute and cuddly.</a:t>
            </a:r>
          </a:p>
        </p:txBody>
      </p:sp>
    </p:spTree>
    <p:extLst>
      <p:ext uri="{BB962C8B-B14F-4D97-AF65-F5344CB8AC3E}">
        <p14:creationId xmlns:p14="http://schemas.microsoft.com/office/powerpoint/2010/main" val="35443426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At one office, dogs and rats are all in a day's work - The Washington Post">
            <a:extLst>
              <a:ext uri="{FF2B5EF4-FFF2-40B4-BE49-F238E27FC236}">
                <a16:creationId xmlns:a16="http://schemas.microsoft.com/office/drawing/2014/main" id="{8D0F0ED5-B2F0-4409-8EFC-799EF706A44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7583"/>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1430DC2-F231-41A0-9DFE-8BDF514DDB84}"/>
              </a:ext>
            </a:extLst>
          </p:cNvPr>
          <p:cNvSpPr txBox="1"/>
          <p:nvPr/>
        </p:nvSpPr>
        <p:spPr>
          <a:xfrm>
            <a:off x="723900" y="904875"/>
            <a:ext cx="3905250" cy="5262979"/>
          </a:xfrm>
          <a:prstGeom prst="rect">
            <a:avLst/>
          </a:prstGeom>
          <a:noFill/>
        </p:spPr>
        <p:txBody>
          <a:bodyPr wrap="square" rtlCol="0">
            <a:spAutoFit/>
          </a:bodyPr>
          <a:lstStyle/>
          <a:p>
            <a:r>
              <a:rPr lang="en-GB" sz="4800" dirty="0">
                <a:solidFill>
                  <a:schemeClr val="bg2"/>
                </a:solidFill>
              </a:rPr>
              <a:t>Rats can be trained to help you with your work and maybe even sleep with you.</a:t>
            </a:r>
          </a:p>
        </p:txBody>
      </p:sp>
    </p:spTree>
    <p:extLst>
      <p:ext uri="{BB962C8B-B14F-4D97-AF65-F5344CB8AC3E}">
        <p14:creationId xmlns:p14="http://schemas.microsoft.com/office/powerpoint/2010/main" val="1799988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Easy Ways to Keep Your Pet Rats Happy | Coops &amp; Cages">
            <a:extLst>
              <a:ext uri="{FF2B5EF4-FFF2-40B4-BE49-F238E27FC236}">
                <a16:creationId xmlns:a16="http://schemas.microsoft.com/office/drawing/2014/main" id="{1EC86C5F-E834-4CF0-82E5-C1172018AA58}"/>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r="4" b="2422"/>
          <a:stretch/>
        </p:blipFill>
        <p:spPr bwMode="auto">
          <a:xfrm>
            <a:off x="509136" y="10"/>
            <a:ext cx="3517876" cy="2282808"/>
          </a:xfrm>
          <a:custGeom>
            <a:avLst/>
            <a:gdLst/>
            <a:ahLst/>
            <a:cxnLst/>
            <a:rect l="l" t="t" r="r" b="b"/>
            <a:pathLst>
              <a:path w="3517876" h="2282818">
                <a:moveTo>
                  <a:pt x="339471" y="0"/>
                </a:moveTo>
                <a:lnTo>
                  <a:pt x="3517876" y="0"/>
                </a:lnTo>
                <a:lnTo>
                  <a:pt x="3471247" y="312174"/>
                </a:lnTo>
                <a:lnTo>
                  <a:pt x="3471133" y="312174"/>
                </a:lnTo>
                <a:lnTo>
                  <a:pt x="3176778" y="2282818"/>
                </a:lnTo>
                <a:lnTo>
                  <a:pt x="0" y="2282818"/>
                </a:lnTo>
                <a:close/>
              </a:path>
            </a:pathLst>
          </a:custGeom>
          <a:noFill/>
          <a:extLst>
            <a:ext uri="{909E8E84-426E-40DD-AFC4-6F175D3DCCD1}">
              <a14:hiddenFill xmlns:a14="http://schemas.microsoft.com/office/drawing/2010/main">
                <a:solidFill>
                  <a:srgbClr val="FFFFFF"/>
                </a:solidFill>
              </a14:hiddenFill>
            </a:ext>
          </a:extLst>
        </p:spPr>
      </p:pic>
      <p:pic>
        <p:nvPicPr>
          <p:cNvPr id="3076" name="Picture 4" descr="16 Common Pet Rat Behaviors - Lafeber Co. - Small Mammals">
            <a:extLst>
              <a:ext uri="{FF2B5EF4-FFF2-40B4-BE49-F238E27FC236}">
                <a16:creationId xmlns:a16="http://schemas.microsoft.com/office/drawing/2014/main" id="{BD64B85E-FDBC-4274-8964-583EF1F3BA30}"/>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t="26885" r="-1" b="8438"/>
          <a:stretch/>
        </p:blipFill>
        <p:spPr bwMode="auto">
          <a:xfrm>
            <a:off x="169666" y="2289183"/>
            <a:ext cx="3514822" cy="2273270"/>
          </a:xfrm>
          <a:custGeom>
            <a:avLst/>
            <a:gdLst/>
            <a:ahLst/>
            <a:cxnLst/>
            <a:rect l="l" t="t" r="r" b="b"/>
            <a:pathLst>
              <a:path w="3514822" h="2273270">
                <a:moveTo>
                  <a:pt x="338051" y="0"/>
                </a:moveTo>
                <a:lnTo>
                  <a:pt x="3514822" y="0"/>
                </a:lnTo>
                <a:lnTo>
                  <a:pt x="3175264" y="2273270"/>
                </a:lnTo>
                <a:lnTo>
                  <a:pt x="0" y="2273270"/>
                </a:lnTo>
                <a:close/>
              </a:path>
            </a:pathLst>
          </a:custGeom>
          <a:noFill/>
          <a:extLst>
            <a:ext uri="{909E8E84-426E-40DD-AFC4-6F175D3DCCD1}">
              <a14:hiddenFill xmlns:a14="http://schemas.microsoft.com/office/drawing/2010/main">
                <a:solidFill>
                  <a:srgbClr val="FFFFFF"/>
                </a:solidFill>
              </a14:hiddenFill>
            </a:ext>
          </a:extLst>
        </p:spPr>
      </p:pic>
      <p:pic>
        <p:nvPicPr>
          <p:cNvPr id="3078" name="Picture 6" descr="IT'S WORLD RAT DAY! A day to celebrate... - Pets At Home Salford | Facebook">
            <a:extLst>
              <a:ext uri="{FF2B5EF4-FFF2-40B4-BE49-F238E27FC236}">
                <a16:creationId xmlns:a16="http://schemas.microsoft.com/office/drawing/2014/main" id="{A2C7BAAB-6DEC-4EBC-8D38-27A759DB5851}"/>
              </a:ext>
            </a:extLst>
          </p:cNvPr>
          <p:cNvPicPr>
            <a:picLocks noChangeAspect="1" noChangeArrowheads="1"/>
          </p:cNvPicPr>
          <p:nvPr/>
        </p:nvPicPr>
        <p:blipFill rotWithShape="1">
          <a:blip r:embed="rId4">
            <a:alphaModFix/>
            <a:extLst>
              <a:ext uri="{28A0092B-C50C-407E-A947-70E740481C1C}">
                <a14:useLocalDpi xmlns:a14="http://schemas.microsoft.com/office/drawing/2010/main" val="0"/>
              </a:ext>
            </a:extLst>
          </a:blip>
          <a:srcRect t="41787" r="2" b="7043"/>
          <a:stretch/>
        </p:blipFill>
        <p:spPr bwMode="auto">
          <a:xfrm>
            <a:off x="-10633" y="4565636"/>
            <a:ext cx="3355563" cy="2292364"/>
          </a:xfrm>
          <a:custGeom>
            <a:avLst/>
            <a:gdLst/>
            <a:ahLst/>
            <a:cxnLst/>
            <a:rect l="l" t="t" r="r" b="b"/>
            <a:pathLst>
              <a:path w="3355563" h="2292364">
                <a:moveTo>
                  <a:pt x="180299" y="0"/>
                </a:moveTo>
                <a:lnTo>
                  <a:pt x="3355563" y="0"/>
                </a:lnTo>
                <a:lnTo>
                  <a:pt x="3013153" y="2292364"/>
                </a:lnTo>
                <a:lnTo>
                  <a:pt x="0" y="2292364"/>
                </a:lnTo>
                <a:lnTo>
                  <a:pt x="0" y="1212444"/>
                </a:ln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D3171E1-F31B-4D19-AF81-6F0805F24917}"/>
              </a:ext>
            </a:extLst>
          </p:cNvPr>
          <p:cNvSpPr txBox="1"/>
          <p:nvPr/>
        </p:nvSpPr>
        <p:spPr>
          <a:xfrm>
            <a:off x="4074546" y="416688"/>
            <a:ext cx="5848084" cy="6016155"/>
          </a:xfrm>
          <a:prstGeom prst="rect">
            <a:avLst/>
          </a:prstGeom>
        </p:spPr>
        <p:txBody>
          <a:bodyPr vert="horz" lIns="91440" tIns="45720" rIns="91440" bIns="45720" rtlCol="0">
            <a:noAutofit/>
          </a:bodyPr>
          <a:lstStyle/>
          <a:p>
            <a:pPr>
              <a:spcBef>
                <a:spcPts val="1000"/>
              </a:spcBef>
              <a:buClr>
                <a:schemeClr val="accent1"/>
              </a:buClr>
              <a:buSzPct val="80000"/>
              <a:buFont typeface="Wingdings 3" charset="2"/>
              <a:buChar char=""/>
            </a:pPr>
            <a:r>
              <a:rPr lang="en-US" sz="4000" dirty="0">
                <a:solidFill>
                  <a:schemeClr val="tx1">
                    <a:lumMod val="75000"/>
                    <a:lumOff val="25000"/>
                  </a:schemeClr>
                </a:solidFill>
              </a:rPr>
              <a:t>Rats can be learn to do all sorts of things like come, stand, lie-down and other cool tricks. But if they don’t have a friend or a relative  they will be really sad and not want to play with you or anyone else.</a:t>
            </a:r>
          </a:p>
        </p:txBody>
      </p:sp>
    </p:spTree>
    <p:extLst>
      <p:ext uri="{BB962C8B-B14F-4D97-AF65-F5344CB8AC3E}">
        <p14:creationId xmlns:p14="http://schemas.microsoft.com/office/powerpoint/2010/main" val="42338451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FB3F2FF-15D2-4006-AA3F-92B2C1025CAF}"/>
              </a:ext>
            </a:extLst>
          </p:cNvPr>
          <p:cNvSpPr txBox="1"/>
          <p:nvPr/>
        </p:nvSpPr>
        <p:spPr>
          <a:xfrm>
            <a:off x="989770" y="114301"/>
            <a:ext cx="5549732" cy="5927062"/>
          </a:xfrm>
          <a:prstGeom prst="rect">
            <a:avLst/>
          </a:prstGeom>
        </p:spPr>
        <p:txBody>
          <a:bodyPr vert="horz" lIns="91440" tIns="45720" rIns="91440" bIns="45720" rtlCol="0">
            <a:normAutofit/>
          </a:bodyPr>
          <a:lstStyle/>
          <a:p>
            <a:pPr>
              <a:spcBef>
                <a:spcPts val="1000"/>
              </a:spcBef>
              <a:buClr>
                <a:schemeClr val="accent1"/>
              </a:buClr>
              <a:buSzPct val="80000"/>
              <a:buFont typeface="Wingdings 3" charset="2"/>
              <a:buChar char=""/>
            </a:pPr>
            <a:r>
              <a:rPr lang="en-US" sz="4400" dirty="0">
                <a:solidFill>
                  <a:schemeClr val="tx1">
                    <a:lumMod val="75000"/>
                    <a:lumOff val="25000"/>
                  </a:schemeClr>
                </a:solidFill>
              </a:rPr>
              <a:t>You can’t tell the difference between a male and a female rat because they look so alike. I bet you can’t tell which one is female and which is male.</a:t>
            </a:r>
          </a:p>
        </p:txBody>
      </p:sp>
      <p:pic>
        <p:nvPicPr>
          <p:cNvPr id="4100" name="Picture 4" descr="My Standard Rats | Camarattery - Colorado Rat Breeder | Breeders, Rats,  Animals">
            <a:extLst>
              <a:ext uri="{FF2B5EF4-FFF2-40B4-BE49-F238E27FC236}">
                <a16:creationId xmlns:a16="http://schemas.microsoft.com/office/drawing/2014/main" id="{5C8C386E-4018-4887-B884-5FA61AAF959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46" r="-3" b="4525"/>
          <a:stretch/>
        </p:blipFill>
        <p:spPr bwMode="auto">
          <a:xfrm>
            <a:off x="7531482" y="10"/>
            <a:ext cx="4657341" cy="3448414"/>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Peach – an adoptable female rat">
            <a:extLst>
              <a:ext uri="{FF2B5EF4-FFF2-40B4-BE49-F238E27FC236}">
                <a16:creationId xmlns:a16="http://schemas.microsoft.com/office/drawing/2014/main" id="{4B3BD125-B180-4040-B65D-94B41F01FF6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33" r="-3" b="-3"/>
          <a:stretch/>
        </p:blipFill>
        <p:spPr bwMode="auto">
          <a:xfrm>
            <a:off x="7528308" y="3437472"/>
            <a:ext cx="4657341" cy="3428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2021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Spotlight on Pet Rats | Hartz">
            <a:extLst>
              <a:ext uri="{FF2B5EF4-FFF2-40B4-BE49-F238E27FC236}">
                <a16:creationId xmlns:a16="http://schemas.microsoft.com/office/drawing/2014/main" id="{158F122C-594D-4320-AC3A-5AF978A651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480187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C157368-D8B1-435F-8434-D66ED75FB039}"/>
              </a:ext>
            </a:extLst>
          </p:cNvPr>
          <p:cNvSpPr txBox="1"/>
          <p:nvPr/>
        </p:nvSpPr>
        <p:spPr>
          <a:xfrm>
            <a:off x="71021" y="4909351"/>
            <a:ext cx="12020365" cy="1754326"/>
          </a:xfrm>
          <a:prstGeom prst="rect">
            <a:avLst/>
          </a:prstGeom>
          <a:noFill/>
        </p:spPr>
        <p:txBody>
          <a:bodyPr wrap="square" rtlCol="0">
            <a:spAutoFit/>
          </a:bodyPr>
          <a:lstStyle/>
          <a:p>
            <a:r>
              <a:rPr lang="en-GB" sz="3600" dirty="0"/>
              <a:t>Male and female rats have different personalities a female is very playful and doesn’t fight, but a male is very lazy and fights a lot but that is not always the case. </a:t>
            </a:r>
          </a:p>
        </p:txBody>
      </p:sp>
    </p:spTree>
    <p:extLst>
      <p:ext uri="{BB962C8B-B14F-4D97-AF65-F5344CB8AC3E}">
        <p14:creationId xmlns:p14="http://schemas.microsoft.com/office/powerpoint/2010/main" val="9420455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ythbusters - Rats">
            <a:extLst>
              <a:ext uri="{FF2B5EF4-FFF2-40B4-BE49-F238E27FC236}">
                <a16:creationId xmlns:a16="http://schemas.microsoft.com/office/drawing/2014/main" id="{F0AEBC2A-321B-41C2-9CC2-B2509B65B6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96000" cy="4572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Video: High-fiving pet rats from Watford set Guinness World Record |  Watford Observer">
            <a:extLst>
              <a:ext uri="{FF2B5EF4-FFF2-40B4-BE49-F238E27FC236}">
                <a16:creationId xmlns:a16="http://schemas.microsoft.com/office/drawing/2014/main" id="{90C17849-B9DF-4D25-85BE-8ED4D4B0BB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1"/>
            <a:ext cx="6157913" cy="4572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D00B83E-02BC-4689-8DB2-661EDD0EECAA}"/>
              </a:ext>
            </a:extLst>
          </p:cNvPr>
          <p:cNvSpPr txBox="1"/>
          <p:nvPr/>
        </p:nvSpPr>
        <p:spPr>
          <a:xfrm>
            <a:off x="142043" y="4811697"/>
            <a:ext cx="11922710" cy="1569660"/>
          </a:xfrm>
          <a:prstGeom prst="rect">
            <a:avLst/>
          </a:prstGeom>
          <a:noFill/>
        </p:spPr>
        <p:txBody>
          <a:bodyPr wrap="square" rtlCol="0">
            <a:spAutoFit/>
          </a:bodyPr>
          <a:lstStyle/>
          <a:p>
            <a:r>
              <a:rPr lang="en-GB" sz="3200" dirty="0"/>
              <a:t>Rats lick you like dogs because they like you and want to put their scent on you. They play fight and it looks very aggressive but it is just like lion cubs they don’t hurt each other.</a:t>
            </a:r>
          </a:p>
        </p:txBody>
      </p:sp>
    </p:spTree>
    <p:extLst>
      <p:ext uri="{BB962C8B-B14F-4D97-AF65-F5344CB8AC3E}">
        <p14:creationId xmlns:p14="http://schemas.microsoft.com/office/powerpoint/2010/main" val="34983013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35" name="Group 134">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36" name="Straight Connector 135">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7" name="Straight Connector 136">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8"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9"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0" name="Isosceles Triangle 139">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1"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2"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3"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4" name="Isosceles Triangle 143">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5" name="Isosceles Triangle 144">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147" name="Rectangle 146">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Rectangle 148">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1" name="Isosceles Triangle 150">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extBox 1">
            <a:extLst>
              <a:ext uri="{FF2B5EF4-FFF2-40B4-BE49-F238E27FC236}">
                <a16:creationId xmlns:a16="http://schemas.microsoft.com/office/drawing/2014/main" id="{6C7AA726-FBF6-45D9-8F83-4861578A46A3}"/>
              </a:ext>
            </a:extLst>
          </p:cNvPr>
          <p:cNvSpPr txBox="1"/>
          <p:nvPr/>
        </p:nvSpPr>
        <p:spPr>
          <a:xfrm>
            <a:off x="673754" y="152399"/>
            <a:ext cx="3973943" cy="6600825"/>
          </a:xfrm>
          <a:prstGeom prst="rect">
            <a:avLst/>
          </a:prstGeom>
        </p:spPr>
        <p:txBody>
          <a:bodyPr vert="horz" lIns="91440" tIns="45720" rIns="91440" bIns="45720" rtlCol="0">
            <a:noAutofit/>
          </a:bodyPr>
          <a:lstStyle/>
          <a:p>
            <a:pPr>
              <a:spcBef>
                <a:spcPts val="1000"/>
              </a:spcBef>
              <a:buClr>
                <a:schemeClr val="accent1"/>
              </a:buClr>
              <a:buSzPct val="80000"/>
              <a:buFont typeface="Wingdings 3" charset="2"/>
              <a:buChar char=""/>
            </a:pPr>
            <a:r>
              <a:rPr lang="en-US" sz="3600" dirty="0">
                <a:solidFill>
                  <a:schemeClr val="bg1"/>
                </a:solidFill>
              </a:rPr>
              <a:t>Rats need a big cage to eat sleep and drink in and lots of things to play with otherwise they get bored. You need to get them out about at least 1 hour every day so they don’t get fat.    </a:t>
            </a:r>
          </a:p>
        </p:txBody>
      </p:sp>
      <p:pic>
        <p:nvPicPr>
          <p:cNvPr id="2050" name="Picture 2" descr="Eek! Rats?! Yes, Rats. Learn How to Care for Pet Rats">
            <a:extLst>
              <a:ext uri="{FF2B5EF4-FFF2-40B4-BE49-F238E27FC236}">
                <a16:creationId xmlns:a16="http://schemas.microsoft.com/office/drawing/2014/main" id="{98C51A8E-8CE5-4BFF-AF3F-5D6F0967DD7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6001" y="1496412"/>
            <a:ext cx="5143500" cy="3852660"/>
          </a:xfrm>
          <a:prstGeom prst="rect">
            <a:avLst/>
          </a:prstGeom>
          <a:noFill/>
          <a:extLst>
            <a:ext uri="{909E8E84-426E-40DD-AFC4-6F175D3DCCD1}">
              <a14:hiddenFill xmlns:a14="http://schemas.microsoft.com/office/drawing/2010/main">
                <a:solidFill>
                  <a:srgbClr val="FFFFFF"/>
                </a:solidFill>
              </a14:hiddenFill>
            </a:ext>
          </a:extLst>
        </p:spPr>
      </p:pic>
      <p:sp>
        <p:nvSpPr>
          <p:cNvPr id="153" name="Isosceles Triangle 152">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Tree>
    <p:extLst>
      <p:ext uri="{BB962C8B-B14F-4D97-AF65-F5344CB8AC3E}">
        <p14:creationId xmlns:p14="http://schemas.microsoft.com/office/powerpoint/2010/main" val="727646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50" name="Picture 6" descr="10 Human Foods that are Dangerous for Pet Rats">
            <a:extLst>
              <a:ext uri="{FF2B5EF4-FFF2-40B4-BE49-F238E27FC236}">
                <a16:creationId xmlns:a16="http://schemas.microsoft.com/office/drawing/2014/main" id="{930F152F-1DFA-4C83-B13B-18706B93937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175" r="16824" b="-2"/>
          <a:stretch/>
        </p:blipFill>
        <p:spPr bwMode="auto">
          <a:xfrm>
            <a:off x="1530522" y="1632879"/>
            <a:ext cx="2849586" cy="2849586"/>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pic>
        <p:nvPicPr>
          <p:cNvPr id="6146" name="Picture 2" descr="What to Do If Your Pet Rat Has Lice">
            <a:extLst>
              <a:ext uri="{FF2B5EF4-FFF2-40B4-BE49-F238E27FC236}">
                <a16:creationId xmlns:a16="http://schemas.microsoft.com/office/drawing/2014/main" id="{698DCB5D-F646-4F72-9ABA-5587D70F830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10" r="21493" b="4"/>
          <a:stretch/>
        </p:blipFill>
        <p:spPr bwMode="auto">
          <a:xfrm>
            <a:off x="4674471" y="1632879"/>
            <a:ext cx="2849586" cy="2849586"/>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pic>
        <p:nvPicPr>
          <p:cNvPr id="6148" name="Picture 4" descr="How Long Do Pet Rats Live? 11 Tips to Extend Your Rat Lifespan">
            <a:extLst>
              <a:ext uri="{FF2B5EF4-FFF2-40B4-BE49-F238E27FC236}">
                <a16:creationId xmlns:a16="http://schemas.microsoft.com/office/drawing/2014/main" id="{97FC61AC-6E15-4FF9-BCE8-4C46073347E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442" r="22793" b="-2"/>
          <a:stretch/>
        </p:blipFill>
        <p:spPr bwMode="auto">
          <a:xfrm>
            <a:off x="7818420" y="1632879"/>
            <a:ext cx="2849586" cy="2849586"/>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39E5B25-6285-4AA9-BD59-5D6F0D1FC9F6}"/>
              </a:ext>
            </a:extLst>
          </p:cNvPr>
          <p:cNvSpPr txBox="1"/>
          <p:nvPr/>
        </p:nvSpPr>
        <p:spPr>
          <a:xfrm>
            <a:off x="702815" y="4927107"/>
            <a:ext cx="10786369" cy="1323439"/>
          </a:xfrm>
          <a:prstGeom prst="rect">
            <a:avLst/>
          </a:prstGeom>
          <a:noFill/>
        </p:spPr>
        <p:txBody>
          <a:bodyPr wrap="square" rtlCol="0">
            <a:spAutoFit/>
          </a:bodyPr>
          <a:lstStyle/>
          <a:p>
            <a:r>
              <a:rPr lang="en-GB" sz="2000" dirty="0"/>
              <a:t>They eat fruit such as cherries, grapes, bananas, strawberries, melons, and plumbs. They eat vegetables as well like broccoli, potatoes, carrots, peas, sweet potato and other things like that. They need about 25g of food a day. If you have a hungry rat and need some food click this link. </a:t>
            </a:r>
            <a:r>
              <a:rPr lang="en-GB" sz="2000" dirty="0">
                <a:hlinkClick r:id="rId5"/>
              </a:rPr>
              <a:t>ratRations.co.uk Rat food, base mixes and herbs.</a:t>
            </a:r>
            <a:endParaRPr lang="en-GB" sz="2000" dirty="0"/>
          </a:p>
        </p:txBody>
      </p:sp>
    </p:spTree>
    <p:extLst>
      <p:ext uri="{BB962C8B-B14F-4D97-AF65-F5344CB8AC3E}">
        <p14:creationId xmlns:p14="http://schemas.microsoft.com/office/powerpoint/2010/main" val="161158416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19</TotalTime>
  <Words>317</Words>
  <Application>Microsoft Office PowerPoint</Application>
  <PresentationFormat>Widescreen</PresentationFormat>
  <Paragraphs>10</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Trebuchet MS</vt:lpstr>
      <vt:lpstr>Wingdings 3</vt:lpstr>
      <vt:lpstr>Facet</vt:lpstr>
      <vt:lpstr>Rats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Rats</dc:title>
  <dc:creator>Emily Topliss</dc:creator>
  <cp:lastModifiedBy>Emily Topliss</cp:lastModifiedBy>
  <cp:revision>1</cp:revision>
  <dcterms:created xsi:type="dcterms:W3CDTF">2021-01-28T14:59:49Z</dcterms:created>
  <dcterms:modified xsi:type="dcterms:W3CDTF">2021-01-28T15:19:46Z</dcterms:modified>
</cp:coreProperties>
</file>