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57" r:id="rId3"/>
    <p:sldId id="259" r:id="rId4"/>
    <p:sldId id="260" r:id="rId5"/>
    <p:sldId id="264" r:id="rId6"/>
    <p:sldId id="265" r:id="rId7"/>
    <p:sldId id="266" r:id="rId8"/>
    <p:sldId id="261" r:id="rId9"/>
    <p:sldId id="262" r:id="rId10"/>
    <p:sldId id="267" r:id="rId11"/>
    <p:sldId id="268" r:id="rId12"/>
    <p:sldId id="269" r:id="rId13"/>
    <p:sldId id="270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FB3C80F-4EA3-4EE1-AC31-CC99DB2A4484}" v="508" dt="2021-01-29T16:05:22.3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Jacques" userId="6edb0774f03015e3" providerId="LiveId" clId="{6FB3C80F-4EA3-4EE1-AC31-CC99DB2A4484}"/>
    <pc:docChg chg="undo custSel mod addSld delSld modSld sldOrd">
      <pc:chgData name="Lisa Jacques" userId="6edb0774f03015e3" providerId="LiveId" clId="{6FB3C80F-4EA3-4EE1-AC31-CC99DB2A4484}" dt="2021-01-29T16:05:22.307" v="1663" actId="20577"/>
      <pc:docMkLst>
        <pc:docMk/>
      </pc:docMkLst>
      <pc:sldChg chg="modTransition">
        <pc:chgData name="Lisa Jacques" userId="6edb0774f03015e3" providerId="LiveId" clId="{6FB3C80F-4EA3-4EE1-AC31-CC99DB2A4484}" dt="2021-01-29T14:26:19.085" v="696"/>
        <pc:sldMkLst>
          <pc:docMk/>
          <pc:sldMk cId="3279068009" sldId="257"/>
        </pc:sldMkLst>
      </pc:sldChg>
      <pc:sldChg chg="modSp mod modTransition">
        <pc:chgData name="Lisa Jacques" userId="6edb0774f03015e3" providerId="LiveId" clId="{6FB3C80F-4EA3-4EE1-AC31-CC99DB2A4484}" dt="2021-01-29T15:57:06.251" v="1478" actId="20577"/>
        <pc:sldMkLst>
          <pc:docMk/>
          <pc:sldMk cId="1502722810" sldId="259"/>
        </pc:sldMkLst>
        <pc:spChg chg="mod">
          <ac:chgData name="Lisa Jacques" userId="6edb0774f03015e3" providerId="LiveId" clId="{6FB3C80F-4EA3-4EE1-AC31-CC99DB2A4484}" dt="2021-01-29T15:57:06.251" v="1478" actId="20577"/>
          <ac:spMkLst>
            <pc:docMk/>
            <pc:sldMk cId="1502722810" sldId="259"/>
            <ac:spMk id="3" creationId="{D769DBEA-13A5-4201-8554-C5F1474A6F50}"/>
          </ac:spMkLst>
        </pc:spChg>
      </pc:sldChg>
      <pc:sldChg chg="modSp modTransition">
        <pc:chgData name="Lisa Jacques" userId="6edb0774f03015e3" providerId="LiveId" clId="{6FB3C80F-4EA3-4EE1-AC31-CC99DB2A4484}" dt="2021-01-29T16:05:22.307" v="1663" actId="20577"/>
        <pc:sldMkLst>
          <pc:docMk/>
          <pc:sldMk cId="658581360" sldId="260"/>
        </pc:sldMkLst>
        <pc:spChg chg="mod">
          <ac:chgData name="Lisa Jacques" userId="6edb0774f03015e3" providerId="LiveId" clId="{6FB3C80F-4EA3-4EE1-AC31-CC99DB2A4484}" dt="2021-01-29T16:05:22.307" v="1663" actId="20577"/>
          <ac:spMkLst>
            <pc:docMk/>
            <pc:sldMk cId="658581360" sldId="260"/>
            <ac:spMk id="3" creationId="{5D1A2F7F-B514-4DFB-8726-8B13CD47CFA3}"/>
          </ac:spMkLst>
        </pc:spChg>
      </pc:sldChg>
      <pc:sldChg chg="modTransition">
        <pc:chgData name="Lisa Jacques" userId="6edb0774f03015e3" providerId="LiveId" clId="{6FB3C80F-4EA3-4EE1-AC31-CC99DB2A4484}" dt="2021-01-29T14:06:03.288" v="382"/>
        <pc:sldMkLst>
          <pc:docMk/>
          <pc:sldMk cId="3674451708" sldId="261"/>
        </pc:sldMkLst>
      </pc:sldChg>
      <pc:sldChg chg="addSp delSp modSp mod modTransition setBg modAnim">
        <pc:chgData name="Lisa Jacques" userId="6edb0774f03015e3" providerId="LiveId" clId="{6FB3C80F-4EA3-4EE1-AC31-CC99DB2A4484}" dt="2021-01-29T15:42:46.135" v="1422"/>
        <pc:sldMkLst>
          <pc:docMk/>
          <pc:sldMk cId="2959892194" sldId="262"/>
        </pc:sldMkLst>
        <pc:spChg chg="mod">
          <ac:chgData name="Lisa Jacques" userId="6edb0774f03015e3" providerId="LiveId" clId="{6FB3C80F-4EA3-4EE1-AC31-CC99DB2A4484}" dt="2021-01-29T14:13:18.947" v="529" actId="20577"/>
          <ac:spMkLst>
            <pc:docMk/>
            <pc:sldMk cId="2959892194" sldId="262"/>
            <ac:spMk id="3" creationId="{E2A61412-8F78-4FC0-81DD-9094E7B5B99F}"/>
          </ac:spMkLst>
        </pc:spChg>
        <pc:spChg chg="add del mod">
          <ac:chgData name="Lisa Jacques" userId="6edb0774f03015e3" providerId="LiveId" clId="{6FB3C80F-4EA3-4EE1-AC31-CC99DB2A4484}" dt="2021-01-29T14:13:41.642" v="533"/>
          <ac:spMkLst>
            <pc:docMk/>
            <pc:sldMk cId="2959892194" sldId="262"/>
            <ac:spMk id="4" creationId="{235C643B-EF57-42C5-AC04-F48522369B98}"/>
          </ac:spMkLst>
        </pc:spChg>
        <pc:spChg chg="add mod">
          <ac:chgData name="Lisa Jacques" userId="6edb0774f03015e3" providerId="LiveId" clId="{6FB3C80F-4EA3-4EE1-AC31-CC99DB2A4484}" dt="2021-01-29T14:15:22.986" v="627" actId="14100"/>
          <ac:spMkLst>
            <pc:docMk/>
            <pc:sldMk cId="2959892194" sldId="262"/>
            <ac:spMk id="5" creationId="{4ABADED3-BD23-4705-B433-BEF371DDC9DF}"/>
          </ac:spMkLst>
        </pc:spChg>
        <pc:picChg chg="add mod">
          <ac:chgData name="Lisa Jacques" userId="6edb0774f03015e3" providerId="LiveId" clId="{6FB3C80F-4EA3-4EE1-AC31-CC99DB2A4484}" dt="2021-01-29T14:19:29.554" v="654" actId="1076"/>
          <ac:picMkLst>
            <pc:docMk/>
            <pc:sldMk cId="2959892194" sldId="262"/>
            <ac:picMk id="7" creationId="{F39521BD-DBC1-49B1-9A94-1AD57360C7D7}"/>
          </ac:picMkLst>
        </pc:picChg>
        <pc:picChg chg="add mod">
          <ac:chgData name="Lisa Jacques" userId="6edb0774f03015e3" providerId="LiveId" clId="{6FB3C80F-4EA3-4EE1-AC31-CC99DB2A4484}" dt="2021-01-29T14:17:41.484" v="642" actId="14100"/>
          <ac:picMkLst>
            <pc:docMk/>
            <pc:sldMk cId="2959892194" sldId="262"/>
            <ac:picMk id="8194" creationId="{62F3400F-8DA3-4390-80A8-B728CD573288}"/>
          </ac:picMkLst>
        </pc:picChg>
        <pc:picChg chg="add mod">
          <ac:chgData name="Lisa Jacques" userId="6edb0774f03015e3" providerId="LiveId" clId="{6FB3C80F-4EA3-4EE1-AC31-CC99DB2A4484}" dt="2021-01-29T14:17:57.909" v="643" actId="1076"/>
          <ac:picMkLst>
            <pc:docMk/>
            <pc:sldMk cId="2959892194" sldId="262"/>
            <ac:picMk id="8196" creationId="{D5B70654-42DE-45B4-92A6-7524E7491F46}"/>
          </ac:picMkLst>
        </pc:picChg>
      </pc:sldChg>
      <pc:sldChg chg="del">
        <pc:chgData name="Lisa Jacques" userId="6edb0774f03015e3" providerId="LiveId" clId="{6FB3C80F-4EA3-4EE1-AC31-CC99DB2A4484}" dt="2021-01-29T14:06:10.205" v="383" actId="47"/>
        <pc:sldMkLst>
          <pc:docMk/>
          <pc:sldMk cId="3271517178" sldId="263"/>
        </pc:sldMkLst>
      </pc:sldChg>
      <pc:sldChg chg="addSp delSp modSp mod modTransition">
        <pc:chgData name="Lisa Jacques" userId="6edb0774f03015e3" providerId="LiveId" clId="{6FB3C80F-4EA3-4EE1-AC31-CC99DB2A4484}" dt="2021-01-29T15:22:39.176" v="1136"/>
        <pc:sldMkLst>
          <pc:docMk/>
          <pc:sldMk cId="3754584897" sldId="264"/>
        </pc:sldMkLst>
        <pc:spChg chg="mod">
          <ac:chgData name="Lisa Jacques" userId="6edb0774f03015e3" providerId="LiveId" clId="{6FB3C80F-4EA3-4EE1-AC31-CC99DB2A4484}" dt="2021-01-29T14:28:45.561" v="711" actId="14838"/>
          <ac:spMkLst>
            <pc:docMk/>
            <pc:sldMk cId="3754584897" sldId="264"/>
            <ac:spMk id="2" creationId="{B3BAABE4-B243-4BB5-A3B7-F08901F51C69}"/>
          </ac:spMkLst>
        </pc:spChg>
        <pc:spChg chg="mod">
          <ac:chgData name="Lisa Jacques" userId="6edb0774f03015e3" providerId="LiveId" clId="{6FB3C80F-4EA3-4EE1-AC31-CC99DB2A4484}" dt="2021-01-29T15:22:39.176" v="1136"/>
          <ac:spMkLst>
            <pc:docMk/>
            <pc:sldMk cId="3754584897" sldId="264"/>
            <ac:spMk id="3" creationId="{EFBBDCE8-A55B-47F7-98E6-1A2BEB435B69}"/>
          </ac:spMkLst>
        </pc:spChg>
        <pc:spChg chg="add del mod">
          <ac:chgData name="Lisa Jacques" userId="6edb0774f03015e3" providerId="LiveId" clId="{6FB3C80F-4EA3-4EE1-AC31-CC99DB2A4484}" dt="2021-01-29T14:25:58.161" v="694"/>
          <ac:spMkLst>
            <pc:docMk/>
            <pc:sldMk cId="3754584897" sldId="264"/>
            <ac:spMk id="4" creationId="{D049645E-4CB2-4EAA-8004-3AC0E3D098AC}"/>
          </ac:spMkLst>
        </pc:spChg>
        <pc:spChg chg="add del mod">
          <ac:chgData name="Lisa Jacques" userId="6edb0774f03015e3" providerId="LiveId" clId="{6FB3C80F-4EA3-4EE1-AC31-CC99DB2A4484}" dt="2021-01-29T14:28:53.759" v="713"/>
          <ac:spMkLst>
            <pc:docMk/>
            <pc:sldMk cId="3754584897" sldId="264"/>
            <ac:spMk id="5" creationId="{10D55CC7-AD88-4D24-92E2-E42BA6FD6B08}"/>
          </ac:spMkLst>
        </pc:spChg>
      </pc:sldChg>
      <pc:sldChg chg="modTransition">
        <pc:chgData name="Lisa Jacques" userId="6edb0774f03015e3" providerId="LiveId" clId="{6FB3C80F-4EA3-4EE1-AC31-CC99DB2A4484}" dt="2021-01-29T14:04:47.451" v="381"/>
        <pc:sldMkLst>
          <pc:docMk/>
          <pc:sldMk cId="473884115" sldId="265"/>
        </pc:sldMkLst>
      </pc:sldChg>
      <pc:sldChg chg="addSp delSp modSp mod delDesignElem">
        <pc:chgData name="Lisa Jacques" userId="6edb0774f03015e3" providerId="LiveId" clId="{6FB3C80F-4EA3-4EE1-AC31-CC99DB2A4484}" dt="2021-01-29T16:05:00.857" v="1659" actId="20577"/>
        <pc:sldMkLst>
          <pc:docMk/>
          <pc:sldMk cId="246926938" sldId="266"/>
        </pc:sldMkLst>
        <pc:spChg chg="del mod">
          <ac:chgData name="Lisa Jacques" userId="6edb0774f03015e3" providerId="LiveId" clId="{6FB3C80F-4EA3-4EE1-AC31-CC99DB2A4484}" dt="2021-01-29T13:55:35.741" v="31" actId="478"/>
          <ac:spMkLst>
            <pc:docMk/>
            <pc:sldMk cId="246926938" sldId="266"/>
            <ac:spMk id="2" creationId="{193FDB97-F388-4C64-A47A-6807BE8F3C42}"/>
          </ac:spMkLst>
        </pc:spChg>
        <pc:spChg chg="del">
          <ac:chgData name="Lisa Jacques" userId="6edb0774f03015e3" providerId="LiveId" clId="{6FB3C80F-4EA3-4EE1-AC31-CC99DB2A4484}" dt="2021-01-29T13:55:26.032" v="28" actId="26606"/>
          <ac:spMkLst>
            <pc:docMk/>
            <pc:sldMk cId="246926938" sldId="266"/>
            <ac:spMk id="71" creationId="{E90DEFBD-72F7-43C1-B474-621A7E3917CB}"/>
          </ac:spMkLst>
        </pc:spChg>
        <pc:spChg chg="del">
          <ac:chgData name="Lisa Jacques" userId="6edb0774f03015e3" providerId="LiveId" clId="{6FB3C80F-4EA3-4EE1-AC31-CC99DB2A4484}" dt="2021-01-29T13:55:26.032" v="28" actId="26606"/>
          <ac:spMkLst>
            <pc:docMk/>
            <pc:sldMk cId="246926938" sldId="266"/>
            <ac:spMk id="73" creationId="{81DC6897-6CA1-4883-8375-3936518D11BF}"/>
          </ac:spMkLst>
        </pc:spChg>
        <pc:spChg chg="add del">
          <ac:chgData name="Lisa Jacques" userId="6edb0774f03015e3" providerId="LiveId" clId="{6FB3C80F-4EA3-4EE1-AC31-CC99DB2A4484}" dt="2021-01-29T14:29:11.832" v="717"/>
          <ac:spMkLst>
            <pc:docMk/>
            <pc:sldMk cId="246926938" sldId="266"/>
            <ac:spMk id="75" creationId="{8FE7CAC6-EFB5-4E2E-AEC9-86EA3718C7D7}"/>
          </ac:spMkLst>
        </pc:spChg>
        <pc:spChg chg="add mod">
          <ac:chgData name="Lisa Jacques" userId="6edb0774f03015e3" providerId="LiveId" clId="{6FB3C80F-4EA3-4EE1-AC31-CC99DB2A4484}" dt="2021-01-29T16:05:00.857" v="1659" actId="20577"/>
          <ac:spMkLst>
            <pc:docMk/>
            <pc:sldMk cId="246926938" sldId="266"/>
            <ac:spMk id="7174" creationId="{18A8FA8F-B3A8-437A-B6A5-7B9DCF106BBB}"/>
          </ac:spMkLst>
        </pc:spChg>
        <pc:picChg chg="mod">
          <ac:chgData name="Lisa Jacques" userId="6edb0774f03015e3" providerId="LiveId" clId="{6FB3C80F-4EA3-4EE1-AC31-CC99DB2A4484}" dt="2021-01-29T13:55:26.032" v="28" actId="26606"/>
          <ac:picMkLst>
            <pc:docMk/>
            <pc:sldMk cId="246926938" sldId="266"/>
            <ac:picMk id="7170" creationId="{65B9C989-9726-46A9-B64F-0EBC44823CD9}"/>
          </ac:picMkLst>
        </pc:picChg>
      </pc:sldChg>
      <pc:sldChg chg="addSp delSp modSp add mod ord modTransition delDesignElem">
        <pc:chgData name="Lisa Jacques" userId="6edb0774f03015e3" providerId="LiveId" clId="{6FB3C80F-4EA3-4EE1-AC31-CC99DB2A4484}" dt="2021-01-29T15:22:39.176" v="1136"/>
        <pc:sldMkLst>
          <pc:docMk/>
          <pc:sldMk cId="1652719855" sldId="267"/>
        </pc:sldMkLst>
        <pc:spChg chg="mod">
          <ac:chgData name="Lisa Jacques" userId="6edb0774f03015e3" providerId="LiveId" clId="{6FB3C80F-4EA3-4EE1-AC31-CC99DB2A4484}" dt="2021-01-29T15:22:39.176" v="1136"/>
          <ac:spMkLst>
            <pc:docMk/>
            <pc:sldMk cId="1652719855" sldId="267"/>
            <ac:spMk id="2" creationId="{B3BAABE4-B243-4BB5-A3B7-F08901F51C69}"/>
          </ac:spMkLst>
        </pc:spChg>
        <pc:spChg chg="mod">
          <ac:chgData name="Lisa Jacques" userId="6edb0774f03015e3" providerId="LiveId" clId="{6FB3C80F-4EA3-4EE1-AC31-CC99DB2A4484}" dt="2021-01-29T15:22:39.176" v="1136"/>
          <ac:spMkLst>
            <pc:docMk/>
            <pc:sldMk cId="1652719855" sldId="267"/>
            <ac:spMk id="3" creationId="{EFBBDCE8-A55B-47F7-98E6-1A2BEB435B69}"/>
          </ac:spMkLst>
        </pc:spChg>
        <pc:spChg chg="add del mod">
          <ac:chgData name="Lisa Jacques" userId="6edb0774f03015e3" providerId="LiveId" clId="{6FB3C80F-4EA3-4EE1-AC31-CC99DB2A4484}" dt="2021-01-29T14:27:35.731" v="706"/>
          <ac:spMkLst>
            <pc:docMk/>
            <pc:sldMk cId="1652719855" sldId="267"/>
            <ac:spMk id="4" creationId="{4EECCD4C-EA10-48B3-8585-009C5390DCB2}"/>
          </ac:spMkLst>
        </pc:spChg>
        <pc:spChg chg="add del">
          <ac:chgData name="Lisa Jacques" userId="6edb0774f03015e3" providerId="LiveId" clId="{6FB3C80F-4EA3-4EE1-AC31-CC99DB2A4484}" dt="2021-01-29T14:22:21.293" v="676" actId="26606"/>
          <ac:spMkLst>
            <pc:docMk/>
            <pc:sldMk cId="1652719855" sldId="267"/>
            <ac:spMk id="71" creationId="{E90DEFBD-72F7-43C1-B474-621A7E3917CB}"/>
          </ac:spMkLst>
        </pc:spChg>
        <pc:spChg chg="add del">
          <ac:chgData name="Lisa Jacques" userId="6edb0774f03015e3" providerId="LiveId" clId="{6FB3C80F-4EA3-4EE1-AC31-CC99DB2A4484}" dt="2021-01-29T14:22:21.293" v="676" actId="26606"/>
          <ac:spMkLst>
            <pc:docMk/>
            <pc:sldMk cId="1652719855" sldId="267"/>
            <ac:spMk id="73" creationId="{81DC6897-6CA1-4883-8375-3936518D11BF}"/>
          </ac:spMkLst>
        </pc:spChg>
        <pc:spChg chg="add del">
          <ac:chgData name="Lisa Jacques" userId="6edb0774f03015e3" providerId="LiveId" clId="{6FB3C80F-4EA3-4EE1-AC31-CC99DB2A4484}" dt="2021-01-29T14:22:29.010" v="678" actId="26606"/>
          <ac:spMkLst>
            <pc:docMk/>
            <pc:sldMk cId="1652719855" sldId="267"/>
            <ac:spMk id="9220" creationId="{87C2DD9B-DADB-42F2-B24C-686D5C7C2B8C}"/>
          </ac:spMkLst>
        </pc:spChg>
        <pc:spChg chg="add del">
          <ac:chgData name="Lisa Jacques" userId="6edb0774f03015e3" providerId="LiveId" clId="{6FB3C80F-4EA3-4EE1-AC31-CC99DB2A4484}" dt="2021-01-29T14:22:29.010" v="678" actId="26606"/>
          <ac:spMkLst>
            <pc:docMk/>
            <pc:sldMk cId="1652719855" sldId="267"/>
            <ac:spMk id="9221" creationId="{25004D0A-1248-4B5C-ACA6-10F83819B842}"/>
          </ac:spMkLst>
        </pc:spChg>
        <pc:spChg chg="add del">
          <ac:chgData name="Lisa Jacques" userId="6edb0774f03015e3" providerId="LiveId" clId="{6FB3C80F-4EA3-4EE1-AC31-CC99DB2A4484}" dt="2021-01-29T14:29:11.832" v="717"/>
          <ac:spMkLst>
            <pc:docMk/>
            <pc:sldMk cId="1652719855" sldId="267"/>
            <ac:spMk id="9223" creationId="{E90DEFBD-72F7-43C1-B474-621A7E3917CB}"/>
          </ac:spMkLst>
        </pc:spChg>
        <pc:spChg chg="add del">
          <ac:chgData name="Lisa Jacques" userId="6edb0774f03015e3" providerId="LiveId" clId="{6FB3C80F-4EA3-4EE1-AC31-CC99DB2A4484}" dt="2021-01-29T14:29:11.832" v="717"/>
          <ac:spMkLst>
            <pc:docMk/>
            <pc:sldMk cId="1652719855" sldId="267"/>
            <ac:spMk id="9224" creationId="{81DC6897-6CA1-4883-8375-3936518D11BF}"/>
          </ac:spMkLst>
        </pc:spChg>
        <pc:picChg chg="del">
          <ac:chgData name="Lisa Jacques" userId="6edb0774f03015e3" providerId="LiveId" clId="{6FB3C80F-4EA3-4EE1-AC31-CC99DB2A4484}" dt="2021-01-29T14:21:11.275" v="673" actId="478"/>
          <ac:picMkLst>
            <pc:docMk/>
            <pc:sldMk cId="1652719855" sldId="267"/>
            <ac:picMk id="6146" creationId="{8E109D6D-B8B6-4002-BCCD-BAB5B389D636}"/>
          </ac:picMkLst>
        </pc:picChg>
        <pc:picChg chg="add mod ord">
          <ac:chgData name="Lisa Jacques" userId="6edb0774f03015e3" providerId="LiveId" clId="{6FB3C80F-4EA3-4EE1-AC31-CC99DB2A4484}" dt="2021-01-29T14:27:01.395" v="702" actId="1076"/>
          <ac:picMkLst>
            <pc:docMk/>
            <pc:sldMk cId="1652719855" sldId="267"/>
            <ac:picMk id="9218" creationId="{99E59A27-7088-4C9C-B862-0819246D1E7A}"/>
          </ac:picMkLst>
        </pc:picChg>
      </pc:sldChg>
      <pc:sldChg chg="addSp delSp modSp new mod modTransition modAnim">
        <pc:chgData name="Lisa Jacques" userId="6edb0774f03015e3" providerId="LiveId" clId="{6FB3C80F-4EA3-4EE1-AC31-CC99DB2A4484}" dt="2021-01-29T16:01:37.678" v="1574" actId="14100"/>
        <pc:sldMkLst>
          <pc:docMk/>
          <pc:sldMk cId="769114162" sldId="268"/>
        </pc:sldMkLst>
        <pc:spChg chg="del mod">
          <ac:chgData name="Lisa Jacques" userId="6edb0774f03015e3" providerId="LiveId" clId="{6FB3C80F-4EA3-4EE1-AC31-CC99DB2A4484}" dt="2021-01-29T14:29:29.937" v="721" actId="478"/>
          <ac:spMkLst>
            <pc:docMk/>
            <pc:sldMk cId="769114162" sldId="268"/>
            <ac:spMk id="2" creationId="{115ABE6A-C9D1-4496-8433-AAA4D971E0A3}"/>
          </ac:spMkLst>
        </pc:spChg>
        <pc:spChg chg="mod">
          <ac:chgData name="Lisa Jacques" userId="6edb0774f03015e3" providerId="LiveId" clId="{6FB3C80F-4EA3-4EE1-AC31-CC99DB2A4484}" dt="2021-01-29T16:00:57.443" v="1565" actId="20577"/>
          <ac:spMkLst>
            <pc:docMk/>
            <pc:sldMk cId="769114162" sldId="268"/>
            <ac:spMk id="3" creationId="{388CC422-ECEE-4454-B300-6183395D6E2A}"/>
          </ac:spMkLst>
        </pc:spChg>
        <pc:spChg chg="add del mod">
          <ac:chgData name="Lisa Jacques" userId="6edb0774f03015e3" providerId="LiveId" clId="{6FB3C80F-4EA3-4EE1-AC31-CC99DB2A4484}" dt="2021-01-29T15:06:52.760" v="825"/>
          <ac:spMkLst>
            <pc:docMk/>
            <pc:sldMk cId="769114162" sldId="268"/>
            <ac:spMk id="4" creationId="{0B45D968-4E48-4844-9FF0-4863A851007E}"/>
          </ac:spMkLst>
        </pc:spChg>
        <pc:spChg chg="add del mod">
          <ac:chgData name="Lisa Jacques" userId="6edb0774f03015e3" providerId="LiveId" clId="{6FB3C80F-4EA3-4EE1-AC31-CC99DB2A4484}" dt="2021-01-29T15:06:52.760" v="827"/>
          <ac:spMkLst>
            <pc:docMk/>
            <pc:sldMk cId="769114162" sldId="268"/>
            <ac:spMk id="5" creationId="{1F1828AB-ED56-486D-BC04-FB6F979D2A83}"/>
          </ac:spMkLst>
        </pc:spChg>
        <pc:spChg chg="add del mod">
          <ac:chgData name="Lisa Jacques" userId="6edb0774f03015e3" providerId="LiveId" clId="{6FB3C80F-4EA3-4EE1-AC31-CC99DB2A4484}" dt="2021-01-29T15:08:57.935" v="933"/>
          <ac:spMkLst>
            <pc:docMk/>
            <pc:sldMk cId="769114162" sldId="268"/>
            <ac:spMk id="6" creationId="{2AAADF47-AD55-4718-9D7C-862ADC168A85}"/>
          </ac:spMkLst>
        </pc:spChg>
        <pc:spChg chg="add mod">
          <ac:chgData name="Lisa Jacques" userId="6edb0774f03015e3" providerId="LiveId" clId="{6FB3C80F-4EA3-4EE1-AC31-CC99DB2A4484}" dt="2021-01-29T16:01:17.943" v="1572" actId="20577"/>
          <ac:spMkLst>
            <pc:docMk/>
            <pc:sldMk cId="769114162" sldId="268"/>
            <ac:spMk id="7" creationId="{44F4819E-15E6-4202-B599-6688C548CD58}"/>
          </ac:spMkLst>
        </pc:spChg>
        <pc:spChg chg="add mod">
          <ac:chgData name="Lisa Jacques" userId="6edb0774f03015e3" providerId="LiveId" clId="{6FB3C80F-4EA3-4EE1-AC31-CC99DB2A4484}" dt="2021-01-29T15:43:45.392" v="1425" actId="313"/>
          <ac:spMkLst>
            <pc:docMk/>
            <pc:sldMk cId="769114162" sldId="268"/>
            <ac:spMk id="10" creationId="{15B8180E-C88B-45BB-AC38-C2A7B10F5438}"/>
          </ac:spMkLst>
        </pc:spChg>
        <pc:picChg chg="add mod">
          <ac:chgData name="Lisa Jacques" userId="6edb0774f03015e3" providerId="LiveId" clId="{6FB3C80F-4EA3-4EE1-AC31-CC99DB2A4484}" dt="2021-01-29T15:12:43.988" v="945" actId="1076"/>
          <ac:picMkLst>
            <pc:docMk/>
            <pc:sldMk cId="769114162" sldId="268"/>
            <ac:picMk id="9" creationId="{0EAA983B-20E9-4C42-890B-03FC33AE2B88}"/>
          </ac:picMkLst>
        </pc:picChg>
        <pc:picChg chg="add mod">
          <ac:chgData name="Lisa Jacques" userId="6edb0774f03015e3" providerId="LiveId" clId="{6FB3C80F-4EA3-4EE1-AC31-CC99DB2A4484}" dt="2021-01-29T16:00:59.934" v="1566" actId="1076"/>
          <ac:picMkLst>
            <pc:docMk/>
            <pc:sldMk cId="769114162" sldId="268"/>
            <ac:picMk id="10242" creationId="{5D015874-826C-410E-90B4-8F977FBE236C}"/>
          </ac:picMkLst>
        </pc:picChg>
        <pc:picChg chg="add mod">
          <ac:chgData name="Lisa Jacques" userId="6edb0774f03015e3" providerId="LiveId" clId="{6FB3C80F-4EA3-4EE1-AC31-CC99DB2A4484}" dt="2021-01-29T15:11:48.259" v="942" actId="14100"/>
          <ac:picMkLst>
            <pc:docMk/>
            <pc:sldMk cId="769114162" sldId="268"/>
            <ac:picMk id="10244" creationId="{083ABB3B-557F-4907-B143-717FC88E13E1}"/>
          </ac:picMkLst>
        </pc:picChg>
        <pc:picChg chg="add del mod">
          <ac:chgData name="Lisa Jacques" userId="6edb0774f03015e3" providerId="LiveId" clId="{6FB3C80F-4EA3-4EE1-AC31-CC99DB2A4484}" dt="2021-01-29T15:18:00.969" v="1082" actId="478"/>
          <ac:picMkLst>
            <pc:docMk/>
            <pc:sldMk cId="769114162" sldId="268"/>
            <ac:picMk id="10246" creationId="{29DB4146-8223-4798-A1A8-6A3BFCBC03C9}"/>
          </ac:picMkLst>
        </pc:picChg>
        <pc:picChg chg="add mod">
          <ac:chgData name="Lisa Jacques" userId="6edb0774f03015e3" providerId="LiveId" clId="{6FB3C80F-4EA3-4EE1-AC31-CC99DB2A4484}" dt="2021-01-29T16:01:37.678" v="1574" actId="14100"/>
          <ac:picMkLst>
            <pc:docMk/>
            <pc:sldMk cId="769114162" sldId="268"/>
            <ac:picMk id="10248" creationId="{F16038BA-209C-41FC-BB21-C0E13BD232D1}"/>
          </ac:picMkLst>
        </pc:picChg>
      </pc:sldChg>
      <pc:sldChg chg="addSp delSp modSp add mod ord setBg delAnim delDesignElem">
        <pc:chgData name="Lisa Jacques" userId="6edb0774f03015e3" providerId="LiveId" clId="{6FB3C80F-4EA3-4EE1-AC31-CC99DB2A4484}" dt="2021-01-29T15:24:40.539" v="1157"/>
        <pc:sldMkLst>
          <pc:docMk/>
          <pc:sldMk cId="548544154" sldId="269"/>
        </pc:sldMkLst>
        <pc:spChg chg="mod">
          <ac:chgData name="Lisa Jacques" userId="6edb0774f03015e3" providerId="LiveId" clId="{6FB3C80F-4EA3-4EE1-AC31-CC99DB2A4484}" dt="2021-01-29T15:24:29.805" v="1154" actId="14838"/>
          <ac:spMkLst>
            <pc:docMk/>
            <pc:sldMk cId="548544154" sldId="269"/>
            <ac:spMk id="2" creationId="{B3BAABE4-B243-4BB5-A3B7-F08901F51C69}"/>
          </ac:spMkLst>
        </pc:spChg>
        <pc:spChg chg="mod">
          <ac:chgData name="Lisa Jacques" userId="6edb0774f03015e3" providerId="LiveId" clId="{6FB3C80F-4EA3-4EE1-AC31-CC99DB2A4484}" dt="2021-01-29T15:22:39.176" v="1136"/>
          <ac:spMkLst>
            <pc:docMk/>
            <pc:sldMk cId="548544154" sldId="269"/>
            <ac:spMk id="3" creationId="{EFBBDCE8-A55B-47F7-98E6-1A2BEB435B69}"/>
          </ac:spMkLst>
        </pc:spChg>
        <pc:spChg chg="add del mod">
          <ac:chgData name="Lisa Jacques" userId="6edb0774f03015e3" providerId="LiveId" clId="{6FB3C80F-4EA3-4EE1-AC31-CC99DB2A4484}" dt="2021-01-29T15:20:35.971" v="1119"/>
          <ac:spMkLst>
            <pc:docMk/>
            <pc:sldMk cId="548544154" sldId="269"/>
            <ac:spMk id="4" creationId="{8F067AA9-7437-4D91-AFB4-050860243065}"/>
          </ac:spMkLst>
        </pc:spChg>
        <pc:spChg chg="add del mod">
          <ac:chgData name="Lisa Jacques" userId="6edb0774f03015e3" providerId="LiveId" clId="{6FB3C80F-4EA3-4EE1-AC31-CC99DB2A4484}" dt="2021-01-29T15:24:40.539" v="1157"/>
          <ac:spMkLst>
            <pc:docMk/>
            <pc:sldMk cId="548544154" sldId="269"/>
            <ac:spMk id="5" creationId="{51F8456A-14FC-46F5-BD5B-C6B28171A6D5}"/>
          </ac:spMkLst>
        </pc:spChg>
        <pc:spChg chg="add del">
          <ac:chgData name="Lisa Jacques" userId="6edb0774f03015e3" providerId="LiveId" clId="{6FB3C80F-4EA3-4EE1-AC31-CC99DB2A4484}" dt="2021-01-29T15:22:23.020" v="1130" actId="26606"/>
          <ac:spMkLst>
            <pc:docMk/>
            <pc:sldMk cId="548544154" sldId="269"/>
            <ac:spMk id="71" creationId="{E90DEFBD-72F7-43C1-B474-621A7E3917CB}"/>
          </ac:spMkLst>
        </pc:spChg>
        <pc:spChg chg="add del">
          <ac:chgData name="Lisa Jacques" userId="6edb0774f03015e3" providerId="LiveId" clId="{6FB3C80F-4EA3-4EE1-AC31-CC99DB2A4484}" dt="2021-01-29T15:22:23.020" v="1130" actId="26606"/>
          <ac:spMkLst>
            <pc:docMk/>
            <pc:sldMk cId="548544154" sldId="269"/>
            <ac:spMk id="73" creationId="{81DC6897-6CA1-4883-8375-3936518D11BF}"/>
          </ac:spMkLst>
        </pc:spChg>
        <pc:spChg chg="add del">
          <ac:chgData name="Lisa Jacques" userId="6edb0774f03015e3" providerId="LiveId" clId="{6FB3C80F-4EA3-4EE1-AC31-CC99DB2A4484}" dt="2021-01-29T15:22:29.872" v="1132" actId="26606"/>
          <ac:spMkLst>
            <pc:docMk/>
            <pc:sldMk cId="548544154" sldId="269"/>
            <ac:spMk id="11268" creationId="{74037CC0-03D2-45DF-A92F-325851A96E69}"/>
          </ac:spMkLst>
        </pc:spChg>
        <pc:spChg chg="add del">
          <ac:chgData name="Lisa Jacques" userId="6edb0774f03015e3" providerId="LiveId" clId="{6FB3C80F-4EA3-4EE1-AC31-CC99DB2A4484}" dt="2021-01-29T15:22:35.646" v="1135"/>
          <ac:spMkLst>
            <pc:docMk/>
            <pc:sldMk cId="548544154" sldId="269"/>
            <ac:spMk id="11270" creationId="{E90DEFBD-72F7-43C1-B474-621A7E3917CB}"/>
          </ac:spMkLst>
        </pc:spChg>
        <pc:spChg chg="add del">
          <ac:chgData name="Lisa Jacques" userId="6edb0774f03015e3" providerId="LiveId" clId="{6FB3C80F-4EA3-4EE1-AC31-CC99DB2A4484}" dt="2021-01-29T15:22:35.646" v="1135"/>
          <ac:spMkLst>
            <pc:docMk/>
            <pc:sldMk cId="548544154" sldId="269"/>
            <ac:spMk id="11271" creationId="{81DC6897-6CA1-4883-8375-3936518D11BF}"/>
          </ac:spMkLst>
        </pc:spChg>
        <pc:picChg chg="del">
          <ac:chgData name="Lisa Jacques" userId="6edb0774f03015e3" providerId="LiveId" clId="{6FB3C80F-4EA3-4EE1-AC31-CC99DB2A4484}" dt="2021-01-29T15:21:21.291" v="1127" actId="478"/>
          <ac:picMkLst>
            <pc:docMk/>
            <pc:sldMk cId="548544154" sldId="269"/>
            <ac:picMk id="23" creationId="{36978DE8-BF23-4458-8EDC-EAB417CF1E83}"/>
          </ac:picMkLst>
        </pc:picChg>
        <pc:picChg chg="add mod ord">
          <ac:chgData name="Lisa Jacques" userId="6edb0774f03015e3" providerId="LiveId" clId="{6FB3C80F-4EA3-4EE1-AC31-CC99DB2A4484}" dt="2021-01-29T15:22:29.952" v="1133" actId="26606"/>
          <ac:picMkLst>
            <pc:docMk/>
            <pc:sldMk cId="548544154" sldId="269"/>
            <ac:picMk id="11266" creationId="{38A450B3-D676-4B15-AF60-1886B665FE33}"/>
          </ac:picMkLst>
        </pc:picChg>
      </pc:sldChg>
      <pc:sldChg chg="addSp delSp modSp new mod modTransition setBg modAnim">
        <pc:chgData name="Lisa Jacques" userId="6edb0774f03015e3" providerId="LiveId" clId="{6FB3C80F-4EA3-4EE1-AC31-CC99DB2A4484}" dt="2021-01-29T16:04:04.538" v="1651" actId="20577"/>
        <pc:sldMkLst>
          <pc:docMk/>
          <pc:sldMk cId="4170288313" sldId="270"/>
        </pc:sldMkLst>
        <pc:spChg chg="del mod">
          <ac:chgData name="Lisa Jacques" userId="6edb0774f03015e3" providerId="LiveId" clId="{6FB3C80F-4EA3-4EE1-AC31-CC99DB2A4484}" dt="2021-01-29T15:24:45.859" v="1159" actId="478"/>
          <ac:spMkLst>
            <pc:docMk/>
            <pc:sldMk cId="4170288313" sldId="270"/>
            <ac:spMk id="2" creationId="{FCA02B64-C462-4AC6-B568-8E29746E4AB0}"/>
          </ac:spMkLst>
        </pc:spChg>
        <pc:spChg chg="mod ord">
          <ac:chgData name="Lisa Jacques" userId="6edb0774f03015e3" providerId="LiveId" clId="{6FB3C80F-4EA3-4EE1-AC31-CC99DB2A4484}" dt="2021-01-29T16:04:04.538" v="1651" actId="20577"/>
          <ac:spMkLst>
            <pc:docMk/>
            <pc:sldMk cId="4170288313" sldId="270"/>
            <ac:spMk id="3" creationId="{788271C2-81D7-4F3C-B410-8189A97D7EEA}"/>
          </ac:spMkLst>
        </pc:spChg>
        <pc:spChg chg="add del">
          <ac:chgData name="Lisa Jacques" userId="6edb0774f03015e3" providerId="LiveId" clId="{6FB3C80F-4EA3-4EE1-AC31-CC99DB2A4484}" dt="2021-01-29T15:32:38.521" v="1345" actId="26606"/>
          <ac:spMkLst>
            <pc:docMk/>
            <pc:sldMk cId="4170288313" sldId="270"/>
            <ac:spMk id="75" creationId="{25E6A856-51F4-446A-9ECB-142DB39CC9A1}"/>
          </ac:spMkLst>
        </pc:spChg>
        <pc:spChg chg="add del">
          <ac:chgData name="Lisa Jacques" userId="6edb0774f03015e3" providerId="LiveId" clId="{6FB3C80F-4EA3-4EE1-AC31-CC99DB2A4484}" dt="2021-01-29T15:32:38.521" v="1345" actId="26606"/>
          <ac:spMkLst>
            <pc:docMk/>
            <pc:sldMk cId="4170288313" sldId="270"/>
            <ac:spMk id="77" creationId="{5FE5A821-63C0-4955-9D18-387DF4ED3FCD}"/>
          </ac:spMkLst>
        </pc:spChg>
        <pc:spChg chg="add del">
          <ac:chgData name="Lisa Jacques" userId="6edb0774f03015e3" providerId="LiveId" clId="{6FB3C80F-4EA3-4EE1-AC31-CC99DB2A4484}" dt="2021-01-29T15:32:38.521" v="1345" actId="26606"/>
          <ac:spMkLst>
            <pc:docMk/>
            <pc:sldMk cId="4170288313" sldId="270"/>
            <ac:spMk id="79" creationId="{96975D48-8C22-40E1-BB36-1AF6375EFCBD}"/>
          </ac:spMkLst>
        </pc:spChg>
        <pc:spChg chg="add del">
          <ac:chgData name="Lisa Jacques" userId="6edb0774f03015e3" providerId="LiveId" clId="{6FB3C80F-4EA3-4EE1-AC31-CC99DB2A4484}" dt="2021-01-29T15:35:35.407" v="1360" actId="26606"/>
          <ac:spMkLst>
            <pc:docMk/>
            <pc:sldMk cId="4170288313" sldId="270"/>
            <ac:spMk id="80" creationId="{8FE7CAC6-EFB5-4E2E-AEC9-86EA3718C7D7}"/>
          </ac:spMkLst>
        </pc:spChg>
        <pc:spChg chg="add del">
          <ac:chgData name="Lisa Jacques" userId="6edb0774f03015e3" providerId="LiveId" clId="{6FB3C80F-4EA3-4EE1-AC31-CC99DB2A4484}" dt="2021-01-29T15:32:38.521" v="1345" actId="26606"/>
          <ac:spMkLst>
            <pc:docMk/>
            <pc:sldMk cId="4170288313" sldId="270"/>
            <ac:spMk id="81" creationId="{0FA01C32-66E6-4987-9862-42B141956248}"/>
          </ac:spMkLst>
        </pc:spChg>
        <pc:spChg chg="add del">
          <ac:chgData name="Lisa Jacques" userId="6edb0774f03015e3" providerId="LiveId" clId="{6FB3C80F-4EA3-4EE1-AC31-CC99DB2A4484}" dt="2021-01-29T15:37:26.461" v="1368" actId="26606"/>
          <ac:spMkLst>
            <pc:docMk/>
            <pc:sldMk cId="4170288313" sldId="270"/>
            <ac:spMk id="83" creationId="{C7563C83-C37F-41AA-9D54-A113CBE298E7}"/>
          </ac:spMkLst>
        </pc:spChg>
        <pc:spChg chg="add del">
          <ac:chgData name="Lisa Jacques" userId="6edb0774f03015e3" providerId="LiveId" clId="{6FB3C80F-4EA3-4EE1-AC31-CC99DB2A4484}" dt="2021-01-29T15:37:26.461" v="1368" actId="26606"/>
          <ac:spMkLst>
            <pc:docMk/>
            <pc:sldMk cId="4170288313" sldId="270"/>
            <ac:spMk id="85" creationId="{63FC66C9-DDAC-44F5-B2D2-3F646CBAD79A}"/>
          </ac:spMkLst>
        </pc:spChg>
        <pc:spChg chg="add del">
          <ac:chgData name="Lisa Jacques" userId="6edb0774f03015e3" providerId="LiveId" clId="{6FB3C80F-4EA3-4EE1-AC31-CC99DB2A4484}" dt="2021-01-29T15:39:44.586" v="1374" actId="26606"/>
          <ac:spMkLst>
            <pc:docMk/>
            <pc:sldMk cId="4170288313" sldId="270"/>
            <ac:spMk id="86" creationId="{70F2B6A1-48A0-4801-9F9C-3E5C1A209DCF}"/>
          </ac:spMkLst>
        </pc:spChg>
        <pc:spChg chg="add del">
          <ac:chgData name="Lisa Jacques" userId="6edb0774f03015e3" providerId="LiveId" clId="{6FB3C80F-4EA3-4EE1-AC31-CC99DB2A4484}" dt="2021-01-29T15:37:26.461" v="1368" actId="26606"/>
          <ac:spMkLst>
            <pc:docMk/>
            <pc:sldMk cId="4170288313" sldId="270"/>
            <ac:spMk id="87" creationId="{1843CE4D-DD34-4E23-BC38-C3095927C046}"/>
          </ac:spMkLst>
        </pc:spChg>
        <pc:spChg chg="add del">
          <ac:chgData name="Lisa Jacques" userId="6edb0774f03015e3" providerId="LiveId" clId="{6FB3C80F-4EA3-4EE1-AC31-CC99DB2A4484}" dt="2021-01-29T15:39:44.586" v="1374" actId="26606"/>
          <ac:spMkLst>
            <pc:docMk/>
            <pc:sldMk cId="4170288313" sldId="270"/>
            <ac:spMk id="88" creationId="{BC965CFD-0185-4B08-B591-F8150761B590}"/>
          </ac:spMkLst>
        </pc:spChg>
        <pc:spChg chg="add del">
          <ac:chgData name="Lisa Jacques" userId="6edb0774f03015e3" providerId="LiveId" clId="{6FB3C80F-4EA3-4EE1-AC31-CC99DB2A4484}" dt="2021-01-29T15:37:26.461" v="1368" actId="26606"/>
          <ac:spMkLst>
            <pc:docMk/>
            <pc:sldMk cId="4170288313" sldId="270"/>
            <ac:spMk id="89" creationId="{62B8B072-D29F-4B78-BE2B-72E79A980FA8}"/>
          </ac:spMkLst>
        </pc:spChg>
        <pc:spChg chg="add del">
          <ac:chgData name="Lisa Jacques" userId="6edb0774f03015e3" providerId="LiveId" clId="{6FB3C80F-4EA3-4EE1-AC31-CC99DB2A4484}" dt="2021-01-29T15:39:47.210" v="1376" actId="26606"/>
          <ac:spMkLst>
            <pc:docMk/>
            <pc:sldMk cId="4170288313" sldId="270"/>
            <ac:spMk id="90" creationId="{96975D48-8C22-40E1-BB36-1AF6375EFCBD}"/>
          </ac:spMkLst>
        </pc:spChg>
        <pc:spChg chg="add del">
          <ac:chgData name="Lisa Jacques" userId="6edb0774f03015e3" providerId="LiveId" clId="{6FB3C80F-4EA3-4EE1-AC31-CC99DB2A4484}" dt="2021-01-29T15:39:47.210" v="1376" actId="26606"/>
          <ac:spMkLst>
            <pc:docMk/>
            <pc:sldMk cId="4170288313" sldId="270"/>
            <ac:spMk id="92" creationId="{0FA01C32-66E6-4987-9862-42B141956248}"/>
          </ac:spMkLst>
        </pc:spChg>
        <pc:spChg chg="add del">
          <ac:chgData name="Lisa Jacques" userId="6edb0774f03015e3" providerId="LiveId" clId="{6FB3C80F-4EA3-4EE1-AC31-CC99DB2A4484}" dt="2021-01-29T15:32:38.515" v="1344" actId="26606"/>
          <ac:spMkLst>
            <pc:docMk/>
            <pc:sldMk cId="4170288313" sldId="270"/>
            <ac:spMk id="141" creationId="{C7563C83-C37F-41AA-9D54-A113CBE298E7}"/>
          </ac:spMkLst>
        </pc:spChg>
        <pc:spChg chg="add del">
          <ac:chgData name="Lisa Jacques" userId="6edb0774f03015e3" providerId="LiveId" clId="{6FB3C80F-4EA3-4EE1-AC31-CC99DB2A4484}" dt="2021-01-29T15:32:38.515" v="1344" actId="26606"/>
          <ac:spMkLst>
            <pc:docMk/>
            <pc:sldMk cId="4170288313" sldId="270"/>
            <ac:spMk id="143" creationId="{63FC66C9-DDAC-44F5-B2D2-3F646CBAD79A}"/>
          </ac:spMkLst>
        </pc:spChg>
        <pc:spChg chg="add del">
          <ac:chgData name="Lisa Jacques" userId="6edb0774f03015e3" providerId="LiveId" clId="{6FB3C80F-4EA3-4EE1-AC31-CC99DB2A4484}" dt="2021-01-29T15:32:38.515" v="1344" actId="26606"/>
          <ac:spMkLst>
            <pc:docMk/>
            <pc:sldMk cId="4170288313" sldId="270"/>
            <ac:spMk id="145" creationId="{1843CE4D-DD34-4E23-BC38-C3095927C046}"/>
          </ac:spMkLst>
        </pc:spChg>
        <pc:spChg chg="add del">
          <ac:chgData name="Lisa Jacques" userId="6edb0774f03015e3" providerId="LiveId" clId="{6FB3C80F-4EA3-4EE1-AC31-CC99DB2A4484}" dt="2021-01-29T15:32:38.515" v="1344" actId="26606"/>
          <ac:spMkLst>
            <pc:docMk/>
            <pc:sldMk cId="4170288313" sldId="270"/>
            <ac:spMk id="147" creationId="{62B8B072-D29F-4B78-BE2B-72E79A980FA8}"/>
          </ac:spMkLst>
        </pc:spChg>
        <pc:spChg chg="add del">
          <ac:chgData name="Lisa Jacques" userId="6edb0774f03015e3" providerId="LiveId" clId="{6FB3C80F-4EA3-4EE1-AC31-CC99DB2A4484}" dt="2021-01-29T15:34:53.352" v="1358" actId="26606"/>
          <ac:spMkLst>
            <pc:docMk/>
            <pc:sldMk cId="4170288313" sldId="270"/>
            <ac:spMk id="12298" creationId="{70F2B6A1-48A0-4801-9F9C-3E5C1A209DCF}"/>
          </ac:spMkLst>
        </pc:spChg>
        <pc:spChg chg="add del">
          <ac:chgData name="Lisa Jacques" userId="6edb0774f03015e3" providerId="LiveId" clId="{6FB3C80F-4EA3-4EE1-AC31-CC99DB2A4484}" dt="2021-01-29T15:34:53.352" v="1358" actId="26606"/>
          <ac:spMkLst>
            <pc:docMk/>
            <pc:sldMk cId="4170288313" sldId="270"/>
            <ac:spMk id="12299" creationId="{BC965CFD-0185-4B08-B591-F8150761B590}"/>
          </ac:spMkLst>
        </pc:spChg>
        <pc:spChg chg="add del">
          <ac:chgData name="Lisa Jacques" userId="6edb0774f03015e3" providerId="LiveId" clId="{6FB3C80F-4EA3-4EE1-AC31-CC99DB2A4484}" dt="2021-01-29T15:37:26.576" v="1369" actId="26606"/>
          <ac:spMkLst>
            <pc:docMk/>
            <pc:sldMk cId="4170288313" sldId="270"/>
            <ac:spMk id="12302" creationId="{C1C5863C-712C-4A83-ADD0-0E6BA83421EB}"/>
          </ac:spMkLst>
        </pc:spChg>
        <pc:spChg chg="add del">
          <ac:chgData name="Lisa Jacques" userId="6edb0774f03015e3" providerId="LiveId" clId="{6FB3C80F-4EA3-4EE1-AC31-CC99DB2A4484}" dt="2021-01-29T15:39:48.196" v="1379" actId="26606"/>
          <ac:spMkLst>
            <pc:docMk/>
            <pc:sldMk cId="4170288313" sldId="270"/>
            <ac:spMk id="12304" creationId="{70F2B6A1-48A0-4801-9F9C-3E5C1A209DCF}"/>
          </ac:spMkLst>
        </pc:spChg>
        <pc:spChg chg="add del">
          <ac:chgData name="Lisa Jacques" userId="6edb0774f03015e3" providerId="LiveId" clId="{6FB3C80F-4EA3-4EE1-AC31-CC99DB2A4484}" dt="2021-01-29T15:39:48.196" v="1379" actId="26606"/>
          <ac:spMkLst>
            <pc:docMk/>
            <pc:sldMk cId="4170288313" sldId="270"/>
            <ac:spMk id="12305" creationId="{BC965CFD-0185-4B08-B591-F8150761B590}"/>
          </ac:spMkLst>
        </pc:spChg>
        <pc:spChg chg="add del">
          <ac:chgData name="Lisa Jacques" userId="6edb0774f03015e3" providerId="LiveId" clId="{6FB3C80F-4EA3-4EE1-AC31-CC99DB2A4484}" dt="2021-01-29T15:39:47.210" v="1376" actId="26606"/>
          <ac:spMkLst>
            <pc:docMk/>
            <pc:sldMk cId="4170288313" sldId="270"/>
            <ac:spMk id="12307" creationId="{25E6A856-51F4-446A-9ECB-142DB39CC9A1}"/>
          </ac:spMkLst>
        </pc:spChg>
        <pc:spChg chg="add del">
          <ac:chgData name="Lisa Jacques" userId="6edb0774f03015e3" providerId="LiveId" clId="{6FB3C80F-4EA3-4EE1-AC31-CC99DB2A4484}" dt="2021-01-29T15:39:47.210" v="1376" actId="26606"/>
          <ac:spMkLst>
            <pc:docMk/>
            <pc:sldMk cId="4170288313" sldId="270"/>
            <ac:spMk id="12308" creationId="{5FE5A821-63C0-4955-9D18-387DF4ED3FCD}"/>
          </ac:spMkLst>
        </pc:spChg>
        <pc:spChg chg="add del">
          <ac:chgData name="Lisa Jacques" userId="6edb0774f03015e3" providerId="LiveId" clId="{6FB3C80F-4EA3-4EE1-AC31-CC99DB2A4484}" dt="2021-01-29T15:39:48.193" v="1378" actId="26606"/>
          <ac:spMkLst>
            <pc:docMk/>
            <pc:sldMk cId="4170288313" sldId="270"/>
            <ac:spMk id="12310" creationId="{C7563C83-C37F-41AA-9D54-A113CBE298E7}"/>
          </ac:spMkLst>
        </pc:spChg>
        <pc:spChg chg="add del">
          <ac:chgData name="Lisa Jacques" userId="6edb0774f03015e3" providerId="LiveId" clId="{6FB3C80F-4EA3-4EE1-AC31-CC99DB2A4484}" dt="2021-01-29T15:39:48.193" v="1378" actId="26606"/>
          <ac:spMkLst>
            <pc:docMk/>
            <pc:sldMk cId="4170288313" sldId="270"/>
            <ac:spMk id="12311" creationId="{63FC66C9-DDAC-44F5-B2D2-3F646CBAD79A}"/>
          </ac:spMkLst>
        </pc:spChg>
        <pc:spChg chg="add del">
          <ac:chgData name="Lisa Jacques" userId="6edb0774f03015e3" providerId="LiveId" clId="{6FB3C80F-4EA3-4EE1-AC31-CC99DB2A4484}" dt="2021-01-29T15:39:48.193" v="1378" actId="26606"/>
          <ac:spMkLst>
            <pc:docMk/>
            <pc:sldMk cId="4170288313" sldId="270"/>
            <ac:spMk id="12312" creationId="{1843CE4D-DD34-4E23-BC38-C3095927C046}"/>
          </ac:spMkLst>
        </pc:spChg>
        <pc:spChg chg="add del">
          <ac:chgData name="Lisa Jacques" userId="6edb0774f03015e3" providerId="LiveId" clId="{6FB3C80F-4EA3-4EE1-AC31-CC99DB2A4484}" dt="2021-01-29T15:39:48.193" v="1378" actId="26606"/>
          <ac:spMkLst>
            <pc:docMk/>
            <pc:sldMk cId="4170288313" sldId="270"/>
            <ac:spMk id="12313" creationId="{62B8B072-D29F-4B78-BE2B-72E79A980FA8}"/>
          </ac:spMkLst>
        </pc:spChg>
        <pc:spChg chg="add">
          <ac:chgData name="Lisa Jacques" userId="6edb0774f03015e3" providerId="LiveId" clId="{6FB3C80F-4EA3-4EE1-AC31-CC99DB2A4484}" dt="2021-01-29T15:39:48.196" v="1379" actId="26606"/>
          <ac:spMkLst>
            <pc:docMk/>
            <pc:sldMk cId="4170288313" sldId="270"/>
            <ac:spMk id="12315" creationId="{70F2B6A1-48A0-4801-9F9C-3E5C1A209DCF}"/>
          </ac:spMkLst>
        </pc:spChg>
        <pc:spChg chg="add">
          <ac:chgData name="Lisa Jacques" userId="6edb0774f03015e3" providerId="LiveId" clId="{6FB3C80F-4EA3-4EE1-AC31-CC99DB2A4484}" dt="2021-01-29T15:39:48.196" v="1379" actId="26606"/>
          <ac:spMkLst>
            <pc:docMk/>
            <pc:sldMk cId="4170288313" sldId="270"/>
            <ac:spMk id="12316" creationId="{BC965CFD-0185-4B08-B591-F8150761B590}"/>
          </ac:spMkLst>
        </pc:spChg>
        <pc:picChg chg="add del mod">
          <ac:chgData name="Lisa Jacques" userId="6edb0774f03015e3" providerId="LiveId" clId="{6FB3C80F-4EA3-4EE1-AC31-CC99DB2A4484}" dt="2021-01-29T15:34:39.788" v="1353" actId="478"/>
          <ac:picMkLst>
            <pc:docMk/>
            <pc:sldMk cId="4170288313" sldId="270"/>
            <ac:picMk id="4" creationId="{2A522C5E-96A1-4548-91CC-652838759403}"/>
          </ac:picMkLst>
        </pc:picChg>
        <pc:picChg chg="add mod ord">
          <ac:chgData name="Lisa Jacques" userId="6edb0774f03015e3" providerId="LiveId" clId="{6FB3C80F-4EA3-4EE1-AC31-CC99DB2A4484}" dt="2021-01-29T15:46:12.897" v="1442" actId="14100"/>
          <ac:picMkLst>
            <pc:docMk/>
            <pc:sldMk cId="4170288313" sldId="270"/>
            <ac:picMk id="5" creationId="{C9C54BD9-78A5-464D-9345-CAED0ACC1303}"/>
          </ac:picMkLst>
        </pc:picChg>
        <pc:picChg chg="add mod">
          <ac:chgData name="Lisa Jacques" userId="6edb0774f03015e3" providerId="LiveId" clId="{6FB3C80F-4EA3-4EE1-AC31-CC99DB2A4484}" dt="2021-01-29T15:46:25.790" v="1447" actId="14100"/>
          <ac:picMkLst>
            <pc:docMk/>
            <pc:sldMk cId="4170288313" sldId="270"/>
            <ac:picMk id="6" creationId="{401791EF-8BB9-4F39-AB2E-8D2F1B048ACF}"/>
          </ac:picMkLst>
        </pc:picChg>
        <pc:picChg chg="add del mod">
          <ac:chgData name="Lisa Jacques" userId="6edb0774f03015e3" providerId="LiveId" clId="{6FB3C80F-4EA3-4EE1-AC31-CC99DB2A4484}" dt="2021-01-29T15:34:43.034" v="1357" actId="478"/>
          <ac:picMkLst>
            <pc:docMk/>
            <pc:sldMk cId="4170288313" sldId="270"/>
            <ac:picMk id="12290" creationId="{2332CBFB-C9FB-44DE-8748-08EC234E7D8B}"/>
          </ac:picMkLst>
        </pc:picChg>
        <pc:picChg chg="add del mod">
          <ac:chgData name="Lisa Jacques" userId="6edb0774f03015e3" providerId="LiveId" clId="{6FB3C80F-4EA3-4EE1-AC31-CC99DB2A4484}" dt="2021-01-29T15:34:41.724" v="1355" actId="478"/>
          <ac:picMkLst>
            <pc:docMk/>
            <pc:sldMk cId="4170288313" sldId="270"/>
            <ac:picMk id="12292" creationId="{2A8F8CED-820A-4A8E-9519-BCD204E34A7C}"/>
          </ac:picMkLst>
        </pc:picChg>
        <pc:picChg chg="add del mod">
          <ac:chgData name="Lisa Jacques" userId="6edb0774f03015e3" providerId="LiveId" clId="{6FB3C80F-4EA3-4EE1-AC31-CC99DB2A4484}" dt="2021-01-29T15:34:40.881" v="1354" actId="478"/>
          <ac:picMkLst>
            <pc:docMk/>
            <pc:sldMk cId="4170288313" sldId="270"/>
            <ac:picMk id="12294" creationId="{2C1BD174-25C5-4D22-845C-B9D910AC941C}"/>
          </ac:picMkLst>
        </pc:picChg>
        <pc:picChg chg="add mod ord">
          <ac:chgData name="Lisa Jacques" userId="6edb0774f03015e3" providerId="LiveId" clId="{6FB3C80F-4EA3-4EE1-AC31-CC99DB2A4484}" dt="2021-01-29T15:46:01.320" v="1439" actId="14100"/>
          <ac:picMkLst>
            <pc:docMk/>
            <pc:sldMk cId="4170288313" sldId="270"/>
            <ac:picMk id="12296" creationId="{ACF3C8AE-DF6A-4B1A-830E-10B0903AE305}"/>
          </ac:picMkLst>
        </pc:picChg>
        <pc:picChg chg="add mod ord">
          <ac:chgData name="Lisa Jacques" userId="6edb0774f03015e3" providerId="LiveId" clId="{6FB3C80F-4EA3-4EE1-AC31-CC99DB2A4484}" dt="2021-01-29T15:46:22.538" v="1445" actId="14100"/>
          <ac:picMkLst>
            <pc:docMk/>
            <pc:sldMk cId="4170288313" sldId="270"/>
            <ac:picMk id="12300" creationId="{7A3B30E1-6CAE-4BE8-9A57-7EF8F1477CF6}"/>
          </ac:picMkLst>
        </pc:picChg>
        <pc:picChg chg="add mod">
          <ac:chgData name="Lisa Jacques" userId="6edb0774f03015e3" providerId="LiveId" clId="{6FB3C80F-4EA3-4EE1-AC31-CC99DB2A4484}" dt="2021-01-29T16:03:42.918" v="1645" actId="14100"/>
          <ac:picMkLst>
            <pc:docMk/>
            <pc:sldMk cId="4170288313" sldId="270"/>
            <ac:picMk id="12306" creationId="{DF98DA9D-38FB-4E62-BC1B-35E806535A4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A754-8AB2-45C9-8BCA-639641737D6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7D1-6B95-42D5-811D-37EC6B14B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07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A754-8AB2-45C9-8BCA-639641737D6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7D1-6B95-42D5-811D-37EC6B14B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703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A754-8AB2-45C9-8BCA-639641737D6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7D1-6B95-42D5-811D-37EC6B14B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862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A754-8AB2-45C9-8BCA-639641737D6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7D1-6B95-42D5-811D-37EC6B14B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64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A754-8AB2-45C9-8BCA-639641737D6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7D1-6B95-42D5-811D-37EC6B14B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744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A754-8AB2-45C9-8BCA-639641737D6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7D1-6B95-42D5-811D-37EC6B14B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2331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A754-8AB2-45C9-8BCA-639641737D6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7D1-6B95-42D5-811D-37EC6B14B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67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A754-8AB2-45C9-8BCA-639641737D6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7D1-6B95-42D5-811D-37EC6B14B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7842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A754-8AB2-45C9-8BCA-639641737D6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7D1-6B95-42D5-811D-37EC6B14B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519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A754-8AB2-45C9-8BCA-639641737D6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7D1-6B95-42D5-811D-37EC6B14B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461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A754-8AB2-45C9-8BCA-639641737D6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7D1-6B95-42D5-811D-37EC6B14B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9465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A754-8AB2-45C9-8BCA-639641737D6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7D1-6B95-42D5-811D-37EC6B14B236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994309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A754-8AB2-45C9-8BCA-639641737D6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7D1-6B95-42D5-811D-37EC6B14B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8607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A754-8AB2-45C9-8BCA-639641737D6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7D1-6B95-42D5-811D-37EC6B14B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3195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A754-8AB2-45C9-8BCA-639641737D6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7D1-6B95-42D5-811D-37EC6B14B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2413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A754-8AB2-45C9-8BCA-639641737D6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7D1-6B95-42D5-811D-37EC6B14B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3053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A754-8AB2-45C9-8BCA-639641737D6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7D1-6B95-42D5-811D-37EC6B14B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078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E9A754-8AB2-45C9-8BCA-639641737D6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3A07D1-6B95-42D5-811D-37EC6B14B2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5005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  <p:sldLayoutId id="2147483864" r:id="rId12"/>
    <p:sldLayoutId id="2147483865" r:id="rId13"/>
    <p:sldLayoutId id="2147483866" r:id="rId14"/>
    <p:sldLayoutId id="2147483867" r:id="rId15"/>
    <p:sldLayoutId id="2147483868" r:id="rId16"/>
    <p:sldLayoutId id="214748386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sv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Video 22">
            <a:extLst>
              <a:ext uri="{FF2B5EF4-FFF2-40B4-BE49-F238E27FC236}">
                <a16:creationId xmlns:a16="http://schemas.microsoft.com/office/drawing/2014/main" id="{36978DE8-BF23-4458-8EDC-EAB417CF1E8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Bookmark 1" time="849.7853"/>
                    <p14:bmk name="Bookmark 2" time="895.8487"/>
                  </p14:bmkLst>
                </p14:media>
              </p:ext>
            </p:extLst>
          </p:nvPr>
        </p:nvPicPr>
        <p:blipFill rotWithShape="1">
          <a:blip r:embed="rId4"/>
          <a:srcRect r="1" b="285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3BAABE4-B243-4BB5-A3B7-F08901F51C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en-US" sz="28700" b="1" dirty="0">
                <a:solidFill>
                  <a:srgbClr val="FFFFFF"/>
                </a:solidFill>
              </a:rPr>
              <a:t>NYC</a:t>
            </a:r>
            <a:endParaRPr lang="en-GB" sz="28700" b="1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BBDCE8-A55B-47F7-98E6-1A2BEB435B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535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00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3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7651FD-DEBF-407F-8A8C-CE00B347A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5781" y="1122363"/>
            <a:ext cx="5896391" cy="23876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/>
              <a:t>Chelsea market</a:t>
            </a:r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F81077D2-32DE-46F7-B754-CE46CF7E7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78736" y="1524000"/>
            <a:ext cx="4015384" cy="2891076"/>
          </a:xfrm>
          <a:prstGeom prst="rect">
            <a:avLst/>
          </a:prstGeom>
          <a:noFill/>
          <a:ln w="190500" cap="sq">
            <a:solidFill>
              <a:srgbClr val="FFFFFF"/>
            </a:solidFill>
            <a:miter lim="800000"/>
          </a:ln>
          <a:effectLst>
            <a:outerShdw blurRad="54991" dist="17780" dir="5400000" algn="ctr" rotWithShape="0">
              <a:schemeClr val="bg1">
                <a:alpha val="40000"/>
              </a:scheme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9068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ee the source image">
            <a:extLst>
              <a:ext uri="{FF2B5EF4-FFF2-40B4-BE49-F238E27FC236}">
                <a16:creationId xmlns:a16="http://schemas.microsoft.com/office/drawing/2014/main" id="{43B8FC49-C5E0-4BEB-BF56-4020257CC8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35"/>
          <a:stretch/>
        </p:blipFill>
        <p:spPr bwMode="auto">
          <a:xfrm>
            <a:off x="20" y="2030"/>
            <a:ext cx="12191980" cy="6855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69DBEA-13A5-4201-8554-C5F1474A6F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333500"/>
            <a:ext cx="10353762" cy="4457700"/>
          </a:xfr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/>
              <a:t>Chelsea food market has loads of different shops and restaurants. It used to be a biscuit company. Using leftovers of food, they made a cookie and cream sandwich, with the cookie on the outside and cream on the inside. To name it the took the middle of cookie </a:t>
            </a:r>
            <a:r>
              <a:rPr lang="en-US" sz="2800" dirty="0">
                <a:solidFill>
                  <a:schemeClr val="bg1"/>
                </a:solidFill>
              </a:rPr>
              <a:t>oo</a:t>
            </a:r>
            <a:r>
              <a:rPr lang="en-US" sz="2800" dirty="0"/>
              <a:t> and middle of cream </a:t>
            </a:r>
            <a:r>
              <a:rPr lang="en-US" sz="2800" dirty="0">
                <a:solidFill>
                  <a:schemeClr val="tx1"/>
                </a:solidFill>
              </a:rPr>
              <a:t>re</a:t>
            </a:r>
            <a:r>
              <a:rPr lang="en-US" sz="2800" dirty="0"/>
              <a:t> and put </a:t>
            </a:r>
            <a:r>
              <a:rPr lang="en-US" sz="2800" dirty="0">
                <a:solidFill>
                  <a:schemeClr val="bg1"/>
                </a:solidFill>
              </a:rPr>
              <a:t>o</a:t>
            </a:r>
            <a:r>
              <a:rPr lang="en-US" sz="2800" dirty="0"/>
              <a:t> on the outside of the name and </a:t>
            </a:r>
            <a:r>
              <a:rPr lang="en-US" sz="2800" dirty="0">
                <a:solidFill>
                  <a:schemeClr val="tx1"/>
                </a:solidFill>
              </a:rPr>
              <a:t>re</a:t>
            </a:r>
            <a:r>
              <a:rPr lang="en-US" sz="2800" dirty="0"/>
              <a:t> on the inside like the sandwich. That created the name of one of the most popular biscuits, </a:t>
            </a:r>
            <a:r>
              <a:rPr lang="en-US" sz="2800" dirty="0">
                <a:solidFill>
                  <a:schemeClr val="bg1"/>
                </a:solidFill>
              </a:rPr>
              <a:t>O</a:t>
            </a:r>
            <a:r>
              <a:rPr lang="en-US" sz="2800" dirty="0">
                <a:solidFill>
                  <a:schemeClr val="tx1"/>
                </a:solidFill>
              </a:rPr>
              <a:t>re</a:t>
            </a:r>
            <a:r>
              <a:rPr lang="en-US" sz="2800" dirty="0">
                <a:solidFill>
                  <a:schemeClr val="bg1"/>
                </a:solidFill>
              </a:rPr>
              <a:t>o</a:t>
            </a:r>
            <a:r>
              <a:rPr lang="en-US" sz="2800" dirty="0"/>
              <a:t>. It started in Chelsea market.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2722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ee the source image">
            <a:extLst>
              <a:ext uri="{FF2B5EF4-FFF2-40B4-BE49-F238E27FC236}">
                <a16:creationId xmlns:a16="http://schemas.microsoft.com/office/drawing/2014/main" id="{842EB3DD-275B-4D7F-9EB4-A0B1A1F6A2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5" r="31538" b="2"/>
          <a:stretch/>
        </p:blipFill>
        <p:spPr bwMode="auto">
          <a:xfrm>
            <a:off x="20" y="10"/>
            <a:ext cx="4635987" cy="68579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1A2F7F-B514-4DFB-8726-8B13CD47CF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27471" y="2096064"/>
            <a:ext cx="6340085" cy="3695136"/>
          </a:xfr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/>
              <a:t>Chelsea market is a whole block big. Its opposite Google and one of the rarest coffee shops in the world. </a:t>
            </a:r>
            <a:r>
              <a:rPr lang="en-US" sz="2800"/>
              <a:t>The Highline </a:t>
            </a:r>
            <a:r>
              <a:rPr lang="en-US" sz="2800" dirty="0"/>
              <a:t>runs past it. The Highline used to be a train track but turned into a park</a:t>
            </a:r>
            <a:r>
              <a:rPr lang="en-US" dirty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85813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0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ee the source image">
            <a:extLst>
              <a:ext uri="{FF2B5EF4-FFF2-40B4-BE49-F238E27FC236}">
                <a16:creationId xmlns:a16="http://schemas.microsoft.com/office/drawing/2014/main" id="{8E109D6D-B8B6-4002-BCCD-BAB5B389D6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43" b="8813"/>
          <a:stretch/>
        </p:blipFill>
        <p:spPr bwMode="auto">
          <a:xfrm>
            <a:off x="20" y="2030"/>
            <a:ext cx="12191980" cy="6855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3BAABE4-B243-4BB5-A3B7-F08901F51C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6" y="257175"/>
            <a:ext cx="11191874" cy="3252788"/>
          </a:xfrm>
        </p:spPr>
        <p:txBody>
          <a:bodyPr>
            <a:normAutofit/>
            <a:scene3d>
              <a:camera prst="isometricOffAxis1Right"/>
              <a:lightRig rig="threePt" dir="t"/>
            </a:scene3d>
          </a:bodyPr>
          <a:lstStyle/>
          <a:p>
            <a:r>
              <a:rPr lang="en-US" sz="9600" b="1" dirty="0"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50800" dist="63500" dir="2700000" algn="tl" rotWithShape="0">
                    <a:srgbClr val="000000">
                      <a:alpha val="48000"/>
                    </a:srgbClr>
                  </a:outerShdw>
                </a:effectLst>
              </a:rPr>
              <a:t>The radio city Rockettes</a:t>
            </a:r>
            <a:endParaRPr lang="en-GB" sz="9600" b="1" dirty="0">
              <a:solidFill>
                <a:srgbClr val="FF00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50800" dist="63500" dir="2700000" algn="tl" rotWithShape="0">
                  <a:srgbClr val="000000">
                    <a:alpha val="48000"/>
                  </a:srgbClr>
                </a:outerShdw>
              </a:effectLst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BBDCE8-A55B-47F7-98E6-1A2BEB435B6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4584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3884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  <p:sndAc>
          <p:stSnd>
            <p:snd r:embed="rId2" name="drumroll.wav"/>
          </p:stSnd>
        </p:sndAc>
      </p:transition>
    </mc:Choice>
    <mc:Fallback>
      <p:transition spd="med">
        <p:fade/>
        <p:sndAc>
          <p:stSnd>
            <p:snd r:embed="rId2" name="drumroll.wav"/>
          </p:stSnd>
        </p:sndAc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ee the source image">
            <a:extLst>
              <a:ext uri="{FF2B5EF4-FFF2-40B4-BE49-F238E27FC236}">
                <a16:creationId xmlns:a16="http://schemas.microsoft.com/office/drawing/2014/main" id="{65B9C989-9726-46A9-B64F-0EBC44823C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55"/>
          <a:stretch/>
        </p:blipFill>
        <p:spPr bwMode="auto">
          <a:xfrm>
            <a:off x="20" y="2030"/>
            <a:ext cx="12191980" cy="6855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4" name="Content Placeholder 7173">
            <a:extLst>
              <a:ext uri="{FF2B5EF4-FFF2-40B4-BE49-F238E27FC236}">
                <a16:creationId xmlns:a16="http://schemas.microsoft.com/office/drawing/2014/main" id="{18A8FA8F-B3A8-437A-B6A5-7B9DCF106B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466725"/>
            <a:ext cx="10353762" cy="5324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The Radio City Rockettes only perform at Christmas in Radio City Music Hall. They sing and dance and perform a series of kicks as well. Their dancing tells Christmas stories like the nutcracker.</a:t>
            </a:r>
          </a:p>
        </p:txBody>
      </p:sp>
    </p:spTree>
    <p:extLst>
      <p:ext uri="{BB962C8B-B14F-4D97-AF65-F5344CB8AC3E}">
        <p14:creationId xmlns:p14="http://schemas.microsoft.com/office/powerpoint/2010/main" val="246926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ee the source image">
            <a:extLst>
              <a:ext uri="{FF2B5EF4-FFF2-40B4-BE49-F238E27FC236}">
                <a16:creationId xmlns:a16="http://schemas.microsoft.com/office/drawing/2014/main" id="{B00C55BA-8CDB-4CC4-A63C-ED96AD1C3C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r="21366" b="-1"/>
          <a:stretch/>
        </p:blipFill>
        <p:spPr bwMode="auto">
          <a:xfrm>
            <a:off x="20" y="10"/>
            <a:ext cx="7552924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1F0CA5-6D66-4F29-A45C-0FAABA0207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54444" y="2096064"/>
            <a:ext cx="3113112" cy="3695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000" dirty="0">
                <a:solidFill>
                  <a:srgbClr val="FFCC00"/>
                </a:solidFill>
                <a:latin typeface="+mj-lt"/>
              </a:rPr>
              <a:t>Grand Central Station</a:t>
            </a:r>
            <a:endParaRPr lang="en-GB" sz="6000" dirty="0">
              <a:solidFill>
                <a:srgbClr val="FFCC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74451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A61412-8F78-4FC0-81DD-9094E7B5B9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2096064"/>
            <a:ext cx="5016860" cy="3695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>
                <a:solidFill>
                  <a:srgbClr val="FFCC00"/>
                </a:solidFill>
              </a:rPr>
              <a:t>Grand central is a very famous train station that’s roof is a picture of constellations.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8194" name="Picture 2" descr="See the source image">
            <a:extLst>
              <a:ext uri="{FF2B5EF4-FFF2-40B4-BE49-F238E27FC236}">
                <a16:creationId xmlns:a16="http://schemas.microsoft.com/office/drawing/2014/main" id="{62F3400F-8DA3-4390-80A8-B728CD5732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6" r="5458" b="2"/>
          <a:stretch/>
        </p:blipFill>
        <p:spPr bwMode="auto">
          <a:xfrm>
            <a:off x="1089932" y="3722041"/>
            <a:ext cx="3653518" cy="264053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ABADED3-BD23-4705-B433-BEF371DDC9DF}"/>
              </a:ext>
            </a:extLst>
          </p:cNvPr>
          <p:cNvSpPr txBox="1"/>
          <p:nvPr/>
        </p:nvSpPr>
        <p:spPr>
          <a:xfrm>
            <a:off x="7562850" y="962025"/>
            <a:ext cx="395287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CC00"/>
                </a:solidFill>
              </a:rPr>
              <a:t>It has a statue of the Greek god Hermes on the front of the building.</a:t>
            </a:r>
            <a:endParaRPr lang="en-GB" sz="2800" dirty="0">
              <a:solidFill>
                <a:srgbClr val="FFCC00"/>
              </a:solidFill>
            </a:endParaRPr>
          </a:p>
        </p:txBody>
      </p:sp>
      <p:pic>
        <p:nvPicPr>
          <p:cNvPr id="8196" name="Picture 4" descr="See the source image">
            <a:extLst>
              <a:ext uri="{FF2B5EF4-FFF2-40B4-BE49-F238E27FC236}">
                <a16:creationId xmlns:a16="http://schemas.microsoft.com/office/drawing/2014/main" id="{D5B70654-42DE-45B4-92A6-7524E7491F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2850" y="2777907"/>
            <a:ext cx="4137370" cy="310302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phic 6" descr="Arrow Right with solid fill">
            <a:extLst>
              <a:ext uri="{FF2B5EF4-FFF2-40B4-BE49-F238E27FC236}">
                <a16:creationId xmlns:a16="http://schemas.microsoft.com/office/drawing/2014/main" id="{F39521BD-DBC1-49B1-9A94-1AD57360C7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464080" y="2449573"/>
            <a:ext cx="1879847" cy="1879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892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ee the source image">
            <a:extLst>
              <a:ext uri="{FF2B5EF4-FFF2-40B4-BE49-F238E27FC236}">
                <a16:creationId xmlns:a16="http://schemas.microsoft.com/office/drawing/2014/main" id="{99E59A27-7088-4C9C-B862-0819246D1E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66" b="4972"/>
          <a:stretch/>
        </p:blipFill>
        <p:spPr bwMode="auto">
          <a:xfrm>
            <a:off x="0" y="-2030"/>
            <a:ext cx="12191980" cy="6855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3BAABE4-B243-4BB5-A3B7-F08901F51C6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000" b="1" dirty="0">
                <a:solidFill>
                  <a:srgbClr val="92D050"/>
                </a:solidFill>
              </a:rPr>
              <a:t>Bryant park</a:t>
            </a:r>
            <a:endParaRPr lang="en-GB" sz="8000" b="1" dirty="0">
              <a:solidFill>
                <a:srgbClr val="92D05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BBDCE8-A55B-47F7-98E6-1A2BEB435B6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2719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8CC422-ECEE-4454-B300-6183395D6E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9070" y="200024"/>
            <a:ext cx="10353762" cy="569595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Bryant park is  next to </a:t>
            </a:r>
            <a:r>
              <a:rPr lang="en-GB" dirty="0"/>
              <a:t>New York public library.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242" name="Picture 2" descr="See the source image">
            <a:extLst>
              <a:ext uri="{FF2B5EF4-FFF2-40B4-BE49-F238E27FC236}">
                <a16:creationId xmlns:a16="http://schemas.microsoft.com/office/drawing/2014/main" id="{5D015874-826C-410E-90B4-8F977FBE23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070" y="220441"/>
            <a:ext cx="5570783" cy="3595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4F4819E-15E6-4202-B599-6688C548CD58}"/>
              </a:ext>
            </a:extLst>
          </p:cNvPr>
          <p:cNvSpPr txBox="1"/>
          <p:nvPr/>
        </p:nvSpPr>
        <p:spPr>
          <a:xfrm>
            <a:off x="885825" y="4295775"/>
            <a:ext cx="6753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There is an amazing view of the Empire State Building that you can see.</a:t>
            </a:r>
            <a:endParaRPr lang="en-GB" dirty="0"/>
          </a:p>
        </p:txBody>
      </p:sp>
      <p:pic>
        <p:nvPicPr>
          <p:cNvPr id="10244" name="Picture 4" descr="See the source image">
            <a:extLst>
              <a:ext uri="{FF2B5EF4-FFF2-40B4-BE49-F238E27FC236}">
                <a16:creationId xmlns:a16="http://schemas.microsoft.com/office/drawing/2014/main" id="{083ABB3B-557F-4907-B143-717FC88E13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788" y="2171699"/>
            <a:ext cx="4517617" cy="2998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Graphic 8" descr="Arrow Right with solid fill">
            <a:extLst>
              <a:ext uri="{FF2B5EF4-FFF2-40B4-BE49-F238E27FC236}">
                <a16:creationId xmlns:a16="http://schemas.microsoft.com/office/drawing/2014/main" id="{0EAA983B-20E9-4C42-890B-03FC33AE2B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876196" y="2295525"/>
            <a:ext cx="914400" cy="82391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5B8180E-C88B-45BB-AC38-C2A7B10F5438}"/>
              </a:ext>
            </a:extLst>
          </p:cNvPr>
          <p:cNvSpPr txBox="1"/>
          <p:nvPr/>
        </p:nvSpPr>
        <p:spPr>
          <a:xfrm>
            <a:off x="1209070" y="5257800"/>
            <a:ext cx="69824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At Christmas there is an extraordinary market with an ice rink and drink, food, souvenir, and other stalls to go to.</a:t>
            </a:r>
            <a:endParaRPr lang="en-GB" dirty="0"/>
          </a:p>
        </p:txBody>
      </p:sp>
      <p:pic>
        <p:nvPicPr>
          <p:cNvPr id="10248" name="Picture 8">
            <a:extLst>
              <a:ext uri="{FF2B5EF4-FFF2-40B4-BE49-F238E27FC236}">
                <a16:creationId xmlns:a16="http://schemas.microsoft.com/office/drawing/2014/main" id="{F16038BA-209C-41FC-BB21-C0E13BD23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4"/>
            <a:ext cx="12192000" cy="6858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9114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See the source image">
            <a:extLst>
              <a:ext uri="{FF2B5EF4-FFF2-40B4-BE49-F238E27FC236}">
                <a16:creationId xmlns:a16="http://schemas.microsoft.com/office/drawing/2014/main" id="{38A450B3-D676-4B15-AF60-1886B665FE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6" r="-1" b="-1"/>
          <a:stretch/>
        </p:blipFill>
        <p:spPr bwMode="auto">
          <a:xfrm>
            <a:off x="20" y="2030"/>
            <a:ext cx="12191980" cy="6855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3BAABE4-B243-4BB5-A3B7-F08901F51C6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  <a:scene3d>
              <a:camera prst="isometricRightUp"/>
              <a:lightRig rig="threePt" dir="t"/>
            </a:scene3d>
          </a:bodyPr>
          <a:lstStyle/>
          <a:p>
            <a:r>
              <a:rPr lang="en-US" sz="9600" b="1" dirty="0">
                <a:solidFill>
                  <a:schemeClr val="accent3">
                    <a:lumMod val="75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50800" dist="63500" dir="2700000" algn="tl" rotWithShape="0">
                    <a:srgbClr val="000000">
                      <a:alpha val="48000"/>
                    </a:srgbClr>
                  </a:outerShdw>
                </a:effectLst>
              </a:rPr>
              <a:t>Broadway</a:t>
            </a:r>
            <a:endParaRPr lang="en-GB" sz="9600" b="1" dirty="0">
              <a:solidFill>
                <a:schemeClr val="accent3">
                  <a:lumMod val="75000"/>
                </a:schemeClr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blurRad="50800" dist="63500" dir="2700000" algn="tl" rotWithShape="0">
                  <a:srgbClr val="000000">
                    <a:alpha val="48000"/>
                  </a:srgbClr>
                </a:outerShdw>
              </a:effectLst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BBDCE8-A55B-47F7-98E6-1A2BEB435B6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8544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4">
            <a:extLst>
              <a:ext uri="{FF2B5EF4-FFF2-40B4-BE49-F238E27FC236}">
                <a16:creationId xmlns:a16="http://schemas.microsoft.com/office/drawing/2014/main" id="{C9C54BD9-78A5-464D-9345-CAED0ACC130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58" r="11566" b="-1"/>
          <a:stretch/>
        </p:blipFill>
        <p:spPr bwMode="auto">
          <a:xfrm>
            <a:off x="1" y="0"/>
            <a:ext cx="3976576" cy="4014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15" name="Rectangle 85">
            <a:extLst>
              <a:ext uri="{FF2B5EF4-FFF2-40B4-BE49-F238E27FC236}">
                <a16:creationId xmlns:a16="http://schemas.microsoft.com/office/drawing/2014/main" id="{70F2B6A1-48A0-4801-9F9C-3E5C1A209D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6579" y="488844"/>
            <a:ext cx="2739690" cy="2022832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296" name="Picture 8" descr="See the source image">
            <a:extLst>
              <a:ext uri="{FF2B5EF4-FFF2-40B4-BE49-F238E27FC236}">
                <a16:creationId xmlns:a16="http://schemas.microsoft.com/office/drawing/2014/main" id="{ACF3C8AE-DF6A-4B1A-830E-10B0903AE3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31" r="2332" b="-2"/>
          <a:stretch/>
        </p:blipFill>
        <p:spPr bwMode="auto">
          <a:xfrm>
            <a:off x="3976578" y="1"/>
            <a:ext cx="3652951" cy="2666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8271C2-81D7-4F3C-B410-8189A97D7E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38295" y="618436"/>
            <a:ext cx="4180956" cy="40951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chemeClr val="accent3">
                    <a:lumMod val="75000"/>
                  </a:schemeClr>
                </a:solidFill>
              </a:rPr>
              <a:t>Broadway is an extremely long road that has loads of different shows at the theatres. it is very bright and colourful.</a:t>
            </a:r>
          </a:p>
          <a:p>
            <a:pPr marL="0" indent="0">
              <a:buNone/>
            </a:pPr>
            <a:endParaRPr lang="en-GB" sz="18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2316" name="Rectangle 87">
            <a:extLst>
              <a:ext uri="{FF2B5EF4-FFF2-40B4-BE49-F238E27FC236}">
                <a16:creationId xmlns:a16="http://schemas.microsoft.com/office/drawing/2014/main" id="{BC965CFD-0185-4B08-B591-F8150761B5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098" y="4169238"/>
            <a:ext cx="3378077" cy="2209379"/>
          </a:xfrm>
          <a:prstGeom prst="rect">
            <a:avLst/>
          </a:prstGeom>
          <a:solidFill>
            <a:schemeClr val="bg2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300" name="Picture 12" descr="See the source image">
            <a:extLst>
              <a:ext uri="{FF2B5EF4-FFF2-40B4-BE49-F238E27FC236}">
                <a16:creationId xmlns:a16="http://schemas.microsoft.com/office/drawing/2014/main" id="{7A3B30E1-6CAE-4BE8-9A57-7EF8F1477C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1647"/>
          <a:stretch/>
        </p:blipFill>
        <p:spPr bwMode="auto">
          <a:xfrm>
            <a:off x="0" y="3975532"/>
            <a:ext cx="3836176" cy="2882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 descr="See the source image">
            <a:extLst>
              <a:ext uri="{FF2B5EF4-FFF2-40B4-BE49-F238E27FC236}">
                <a16:creationId xmlns:a16="http://schemas.microsoft.com/office/drawing/2014/main" id="{401791EF-8BB9-4F39-AB2E-8D2F1B048A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6" r="11420" b="-5"/>
          <a:stretch/>
        </p:blipFill>
        <p:spPr bwMode="auto">
          <a:xfrm>
            <a:off x="3836175" y="2637454"/>
            <a:ext cx="4936350" cy="4220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6" name="Picture 18" descr="See the source image">
            <a:extLst>
              <a:ext uri="{FF2B5EF4-FFF2-40B4-BE49-F238E27FC236}">
                <a16:creationId xmlns:a16="http://schemas.microsoft.com/office/drawing/2014/main" id="{DF98DA9D-38FB-4E62-BC1B-35E806535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2524" y="1666875"/>
            <a:ext cx="3419475" cy="519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288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293</Words>
  <Application>Microsoft Office PowerPoint</Application>
  <PresentationFormat>Widescreen</PresentationFormat>
  <Paragraphs>15</Paragraphs>
  <Slides>13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Bookman Old Style</vt:lpstr>
      <vt:lpstr>Rockwell</vt:lpstr>
      <vt:lpstr>Damask</vt:lpstr>
      <vt:lpstr>NYC</vt:lpstr>
      <vt:lpstr>Chelsea market</vt:lpstr>
      <vt:lpstr>PowerPoint Presentation</vt:lpstr>
      <vt:lpstr>PowerPoint Presentation</vt:lpstr>
      <vt:lpstr>The radio city Rockettes</vt:lpstr>
      <vt:lpstr>PowerPoint Presentation</vt:lpstr>
      <vt:lpstr>PowerPoint Presentation</vt:lpstr>
      <vt:lpstr>PowerPoint Presentation</vt:lpstr>
      <vt:lpstr>PowerPoint Presentation</vt:lpstr>
      <vt:lpstr>Bryant park</vt:lpstr>
      <vt:lpstr>PowerPoint Presentation</vt:lpstr>
      <vt:lpstr>Broadway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NYC</dc:title>
  <dc:creator>Lisa Jacques</dc:creator>
  <cp:lastModifiedBy>Lisa Jacques</cp:lastModifiedBy>
  <cp:revision>1</cp:revision>
  <dcterms:created xsi:type="dcterms:W3CDTF">2021-01-29T15:37:26Z</dcterms:created>
  <dcterms:modified xsi:type="dcterms:W3CDTF">2021-01-29T16:05:22Z</dcterms:modified>
</cp:coreProperties>
</file>