
<file path=[Content_Types].xml><?xml version="1.0" encoding="utf-8"?>
<Types xmlns="http://schemas.openxmlformats.org/package/2006/content-types">
  <Default Extension="tmp" ContentType="image/png"/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  <Override PartName="/ppt/changesInfos/changesInfo1.xml" ContentType="application/vnd.ms-powerpoint.changes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1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C4F64"/>
    <a:srgbClr val="5A3C29"/>
    <a:srgbClr val="DACF80"/>
    <a:srgbClr val="5E533A"/>
    <a:srgbClr val="E871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E32D4E4E-369C-4BE0-AB3E-D5D31671FAAE}" v="47" dt="2020-07-20T10:43:20.652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93792" autoAdjust="0"/>
  </p:normalViewPr>
  <p:slideViewPr>
    <p:cSldViewPr snapToGrid="0">
      <p:cViewPr varScale="1">
        <p:scale>
          <a:sx n="82" d="100"/>
          <a:sy n="82" d="100"/>
        </p:scale>
        <p:origin x="720" y="67"/>
      </p:cViewPr>
      <p:guideLst/>
    </p:cSldViewPr>
  </p:slideViewPr>
  <p:notesTextViewPr>
    <p:cViewPr>
      <p:scale>
        <a:sx n="3" d="2"/>
        <a:sy n="3" d="2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17" Type="http://schemas.microsoft.com/office/2015/10/relationships/revisionInfo" Target="revisionInfo.xml"/><Relationship Id="rId2" Type="http://schemas.openxmlformats.org/officeDocument/2006/relationships/slide" Target="slides/slide1.xml"/><Relationship Id="rId16" Type="http://schemas.microsoft.com/office/2016/11/relationships/changesInfo" Target="changesInfos/changesInfo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att Harrison" userId="c7b155c3c84edabc" providerId="LiveId" clId="{E32D4E4E-369C-4BE0-AB3E-D5D31671FAAE}"/>
    <pc:docChg chg="undo custSel mod addSld modSld">
      <pc:chgData name="Matt Harrison" userId="c7b155c3c84edabc" providerId="LiveId" clId="{E32D4E4E-369C-4BE0-AB3E-D5D31671FAAE}" dt="2020-07-20T10:43:20.652" v="460"/>
      <pc:docMkLst>
        <pc:docMk/>
      </pc:docMkLst>
      <pc:sldChg chg="addSp delSp modSp mod setBg">
        <pc:chgData name="Matt Harrison" userId="c7b155c3c84edabc" providerId="LiveId" clId="{E32D4E4E-369C-4BE0-AB3E-D5D31671FAAE}" dt="2020-07-20T10:36:05.591" v="395" actId="26606"/>
        <pc:sldMkLst>
          <pc:docMk/>
          <pc:sldMk cId="3124936399" sldId="256"/>
        </pc:sldMkLst>
        <pc:spChg chg="mod ord">
          <ac:chgData name="Matt Harrison" userId="c7b155c3c84edabc" providerId="LiveId" clId="{E32D4E4E-369C-4BE0-AB3E-D5D31671FAAE}" dt="2020-07-20T10:36:05.591" v="395" actId="26606"/>
          <ac:spMkLst>
            <pc:docMk/>
            <pc:sldMk cId="3124936399" sldId="256"/>
            <ac:spMk id="2" creationId="{1F29DD64-8255-4401-86CA-83CE497AF6A5}"/>
          </ac:spMkLst>
        </pc:spChg>
        <pc:spChg chg="mod ord">
          <ac:chgData name="Matt Harrison" userId="c7b155c3c84edabc" providerId="LiveId" clId="{E32D4E4E-369C-4BE0-AB3E-D5D31671FAAE}" dt="2020-07-20T10:36:05.591" v="395" actId="26606"/>
          <ac:spMkLst>
            <pc:docMk/>
            <pc:sldMk cId="3124936399" sldId="256"/>
            <ac:spMk id="3" creationId="{4124039E-08FE-4832-B11E-9B6B7DEADB8E}"/>
          </ac:spMkLst>
        </pc:spChg>
        <pc:spChg chg="add">
          <ac:chgData name="Matt Harrison" userId="c7b155c3c84edabc" providerId="LiveId" clId="{E32D4E4E-369C-4BE0-AB3E-D5D31671FAAE}" dt="2020-07-20T10:36:05.591" v="395" actId="26606"/>
          <ac:spMkLst>
            <pc:docMk/>
            <pc:sldMk cId="3124936399" sldId="256"/>
            <ac:spMk id="14" creationId="{B4D3D850-2041-4B7C-AED9-54DA385B14F7}"/>
          </ac:spMkLst>
        </pc:spChg>
        <pc:spChg chg="add">
          <ac:chgData name="Matt Harrison" userId="c7b155c3c84edabc" providerId="LiveId" clId="{E32D4E4E-369C-4BE0-AB3E-D5D31671FAAE}" dt="2020-07-20T10:36:05.591" v="395" actId="26606"/>
          <ac:spMkLst>
            <pc:docMk/>
            <pc:sldMk cId="3124936399" sldId="256"/>
            <ac:spMk id="16" creationId="{B497CCB5-5FC2-473C-AFCC-2430CEF1DF71}"/>
          </ac:spMkLst>
        </pc:spChg>
        <pc:spChg chg="add">
          <ac:chgData name="Matt Harrison" userId="c7b155c3c84edabc" providerId="LiveId" clId="{E32D4E4E-369C-4BE0-AB3E-D5D31671FAAE}" dt="2020-07-20T10:36:05.591" v="395" actId="26606"/>
          <ac:spMkLst>
            <pc:docMk/>
            <pc:sldMk cId="3124936399" sldId="256"/>
            <ac:spMk id="18" creationId="{599C8C75-BFDF-44E7-A028-EEB5EDD58817}"/>
          </ac:spMkLst>
        </pc:spChg>
        <pc:picChg chg="add del mod">
          <ac:chgData name="Matt Harrison" userId="c7b155c3c84edabc" providerId="LiveId" clId="{E32D4E4E-369C-4BE0-AB3E-D5D31671FAAE}" dt="2020-07-20T10:35:03.173" v="384" actId="931"/>
          <ac:picMkLst>
            <pc:docMk/>
            <pc:sldMk cId="3124936399" sldId="256"/>
            <ac:picMk id="5" creationId="{173FEF73-8271-4D39-9DC9-4337862A69D0}"/>
          </ac:picMkLst>
        </pc:picChg>
        <pc:picChg chg="add mod ord">
          <ac:chgData name="Matt Harrison" userId="c7b155c3c84edabc" providerId="LiveId" clId="{E32D4E4E-369C-4BE0-AB3E-D5D31671FAAE}" dt="2020-07-20T10:36:05.591" v="395" actId="26606"/>
          <ac:picMkLst>
            <pc:docMk/>
            <pc:sldMk cId="3124936399" sldId="256"/>
            <ac:picMk id="7" creationId="{393587CF-4EE8-42FD-8A7A-409A8481FE64}"/>
          </ac:picMkLst>
        </pc:picChg>
        <pc:picChg chg="add mod">
          <ac:chgData name="Matt Harrison" userId="c7b155c3c84edabc" providerId="LiveId" clId="{E32D4E4E-369C-4BE0-AB3E-D5D31671FAAE}" dt="2020-07-20T10:36:05.591" v="395" actId="26606"/>
          <ac:picMkLst>
            <pc:docMk/>
            <pc:sldMk cId="3124936399" sldId="256"/>
            <ac:picMk id="9" creationId="{4876CB15-5E1A-47C7-B3D3-3418C5B789AD}"/>
          </ac:picMkLst>
        </pc:picChg>
      </pc:sldChg>
      <pc:sldChg chg="modSp">
        <pc:chgData name="Matt Harrison" userId="c7b155c3c84edabc" providerId="LiveId" clId="{E32D4E4E-369C-4BE0-AB3E-D5D31671FAAE}" dt="2020-07-20T10:40:46.636" v="400" actId="20577"/>
        <pc:sldMkLst>
          <pc:docMk/>
          <pc:sldMk cId="267161217" sldId="257"/>
        </pc:sldMkLst>
        <pc:spChg chg="mod">
          <ac:chgData name="Matt Harrison" userId="c7b155c3c84edabc" providerId="LiveId" clId="{E32D4E4E-369C-4BE0-AB3E-D5D31671FAAE}" dt="2020-07-20T10:40:46.636" v="400" actId="20577"/>
          <ac:spMkLst>
            <pc:docMk/>
            <pc:sldMk cId="267161217" sldId="257"/>
            <ac:spMk id="6" creationId="{F3024029-FAB2-4EE1-8392-105C03FD2D25}"/>
          </ac:spMkLst>
        </pc:spChg>
      </pc:sldChg>
      <pc:sldChg chg="modSp mod">
        <pc:chgData name="Matt Harrison" userId="c7b155c3c84edabc" providerId="LiveId" clId="{E32D4E4E-369C-4BE0-AB3E-D5D31671FAAE}" dt="2020-07-20T10:15:31.821" v="38" actId="20577"/>
        <pc:sldMkLst>
          <pc:docMk/>
          <pc:sldMk cId="2770268510" sldId="258"/>
        </pc:sldMkLst>
        <pc:spChg chg="mod">
          <ac:chgData name="Matt Harrison" userId="c7b155c3c84edabc" providerId="LiveId" clId="{E32D4E4E-369C-4BE0-AB3E-D5D31671FAAE}" dt="2020-07-20T10:15:31.821" v="38" actId="20577"/>
          <ac:spMkLst>
            <pc:docMk/>
            <pc:sldMk cId="2770268510" sldId="258"/>
            <ac:spMk id="6" creationId="{1E9FC394-4CCB-402D-BA6A-FE6EA49085B6}"/>
          </ac:spMkLst>
        </pc:spChg>
      </pc:sldChg>
      <pc:sldChg chg="addSp delSp modSp mod modTransition setBg">
        <pc:chgData name="Matt Harrison" userId="c7b155c3c84edabc" providerId="LiveId" clId="{E32D4E4E-369C-4BE0-AB3E-D5D31671FAAE}" dt="2020-07-20T10:34:27.648" v="382"/>
        <pc:sldMkLst>
          <pc:docMk/>
          <pc:sldMk cId="3957316578" sldId="259"/>
        </pc:sldMkLst>
        <pc:spChg chg="mod">
          <ac:chgData name="Matt Harrison" userId="c7b155c3c84edabc" providerId="LiveId" clId="{E32D4E4E-369C-4BE0-AB3E-D5D31671FAAE}" dt="2020-07-20T10:15:20.087" v="36" actId="20577"/>
          <ac:spMkLst>
            <pc:docMk/>
            <pc:sldMk cId="3957316578" sldId="259"/>
            <ac:spMk id="5" creationId="{D94FCD08-A276-414B-ADDC-66259997B6DB}"/>
          </ac:spMkLst>
        </pc:spChg>
        <pc:spChg chg="add del">
          <ac:chgData name="Matt Harrison" userId="c7b155c3c84edabc" providerId="LiveId" clId="{E32D4E4E-369C-4BE0-AB3E-D5D31671FAAE}" dt="2020-07-20T10:14:57.665" v="8" actId="26606"/>
          <ac:spMkLst>
            <pc:docMk/>
            <pc:sldMk cId="3957316578" sldId="259"/>
            <ac:spMk id="14" creationId="{BDD7BED2-CC5E-4866-AC0C-DCF928AF8AEE}"/>
          </ac:spMkLst>
        </pc:spChg>
        <pc:spChg chg="add">
          <ac:chgData name="Matt Harrison" userId="c7b155c3c84edabc" providerId="LiveId" clId="{E32D4E4E-369C-4BE0-AB3E-D5D31671FAAE}" dt="2020-07-20T10:14:57.774" v="9" actId="26606"/>
          <ac:spMkLst>
            <pc:docMk/>
            <pc:sldMk cId="3957316578" sldId="259"/>
            <ac:spMk id="16" creationId="{9B8051E0-19D7-43E1-BFD9-E6DBFEB3A3F1}"/>
          </ac:spMkLst>
        </pc:spChg>
        <pc:spChg chg="add">
          <ac:chgData name="Matt Harrison" userId="c7b155c3c84edabc" providerId="LiveId" clId="{E32D4E4E-369C-4BE0-AB3E-D5D31671FAAE}" dt="2020-07-20T10:14:57.774" v="9" actId="26606"/>
          <ac:spMkLst>
            <pc:docMk/>
            <pc:sldMk cId="3957316578" sldId="259"/>
            <ac:spMk id="17" creationId="{07322A9E-F1EC-405E-8971-BA906EFFCCB8}"/>
          </ac:spMkLst>
        </pc:spChg>
        <pc:spChg chg="add">
          <ac:chgData name="Matt Harrison" userId="c7b155c3c84edabc" providerId="LiveId" clId="{E32D4E4E-369C-4BE0-AB3E-D5D31671FAAE}" dt="2020-07-20T10:14:57.774" v="9" actId="26606"/>
          <ac:spMkLst>
            <pc:docMk/>
            <pc:sldMk cId="3957316578" sldId="259"/>
            <ac:spMk id="18" creationId="{4EDB2B02-86A2-46F5-A4BE-B7D9B10411D6}"/>
          </ac:spMkLst>
        </pc:spChg>
        <pc:spChg chg="add">
          <ac:chgData name="Matt Harrison" userId="c7b155c3c84edabc" providerId="LiveId" clId="{E32D4E4E-369C-4BE0-AB3E-D5D31671FAAE}" dt="2020-07-20T10:14:57.774" v="9" actId="26606"/>
          <ac:spMkLst>
            <pc:docMk/>
            <pc:sldMk cId="3957316578" sldId="259"/>
            <ac:spMk id="19" creationId="{A5704422-1118-4FD1-95AD-29A064EB80D9}"/>
          </ac:spMkLst>
        </pc:spChg>
        <pc:spChg chg="add">
          <ac:chgData name="Matt Harrison" userId="c7b155c3c84edabc" providerId="LiveId" clId="{E32D4E4E-369C-4BE0-AB3E-D5D31671FAAE}" dt="2020-07-20T10:14:57.774" v="9" actId="26606"/>
          <ac:spMkLst>
            <pc:docMk/>
            <pc:sldMk cId="3957316578" sldId="259"/>
            <ac:spMk id="20" creationId="{43954639-FB5D-41F4-9560-6F6DFE778425}"/>
          </ac:spMkLst>
        </pc:spChg>
        <pc:spChg chg="add">
          <ac:chgData name="Matt Harrison" userId="c7b155c3c84edabc" providerId="LiveId" clId="{E32D4E4E-369C-4BE0-AB3E-D5D31671FAAE}" dt="2020-07-20T10:14:57.774" v="9" actId="26606"/>
          <ac:spMkLst>
            <pc:docMk/>
            <pc:sldMk cId="3957316578" sldId="259"/>
            <ac:spMk id="21" creationId="{A88B2AAA-B805-498E-A9E6-98B885855498}"/>
          </ac:spMkLst>
        </pc:spChg>
        <pc:spChg chg="add">
          <ac:chgData name="Matt Harrison" userId="c7b155c3c84edabc" providerId="LiveId" clId="{E32D4E4E-369C-4BE0-AB3E-D5D31671FAAE}" dt="2020-07-20T10:14:57.774" v="9" actId="26606"/>
          <ac:spMkLst>
            <pc:docMk/>
            <pc:sldMk cId="3957316578" sldId="259"/>
            <ac:spMk id="22" creationId="{E898931C-0323-41FA-A036-20F818B1FF81}"/>
          </ac:spMkLst>
        </pc:spChg>
        <pc:spChg chg="add">
          <ac:chgData name="Matt Harrison" userId="c7b155c3c84edabc" providerId="LiveId" clId="{E32D4E4E-369C-4BE0-AB3E-D5D31671FAAE}" dt="2020-07-20T10:14:57.774" v="9" actId="26606"/>
          <ac:spMkLst>
            <pc:docMk/>
            <pc:sldMk cId="3957316578" sldId="259"/>
            <ac:spMk id="24" creationId="{89AFE9DD-0792-4B98-B4EB-97ACA17E6AA8}"/>
          </ac:spMkLst>
        </pc:spChg>
        <pc:spChg chg="add">
          <ac:chgData name="Matt Harrison" userId="c7b155c3c84edabc" providerId="LiveId" clId="{E32D4E4E-369C-4BE0-AB3E-D5D31671FAAE}" dt="2020-07-20T10:14:57.774" v="9" actId="26606"/>
          <ac:spMkLst>
            <pc:docMk/>
            <pc:sldMk cId="3957316578" sldId="259"/>
            <ac:spMk id="26" creationId="{3981F5C4-9AE1-404E-AF44-A4E6DB374F9D}"/>
          </ac:spMkLst>
        </pc:spChg>
        <pc:spChg chg="add">
          <ac:chgData name="Matt Harrison" userId="c7b155c3c84edabc" providerId="LiveId" clId="{E32D4E4E-369C-4BE0-AB3E-D5D31671FAAE}" dt="2020-07-20T10:14:57.774" v="9" actId="26606"/>
          <ac:spMkLst>
            <pc:docMk/>
            <pc:sldMk cId="3957316578" sldId="259"/>
            <ac:spMk id="28" creationId="{763C1781-8726-4FAC-8C45-FF40376BE409}"/>
          </ac:spMkLst>
        </pc:spChg>
        <pc:spChg chg="add">
          <ac:chgData name="Matt Harrison" userId="c7b155c3c84edabc" providerId="LiveId" clId="{E32D4E4E-369C-4BE0-AB3E-D5D31671FAAE}" dt="2020-07-20T10:14:57.774" v="9" actId="26606"/>
          <ac:spMkLst>
            <pc:docMk/>
            <pc:sldMk cId="3957316578" sldId="259"/>
            <ac:spMk id="30" creationId="{301491B5-56C7-43DC-A3D9-861EECCA056A}"/>
          </ac:spMkLst>
        </pc:spChg>
        <pc:spChg chg="add">
          <ac:chgData name="Matt Harrison" userId="c7b155c3c84edabc" providerId="LiveId" clId="{E32D4E4E-369C-4BE0-AB3E-D5D31671FAAE}" dt="2020-07-20T10:14:57.774" v="9" actId="26606"/>
          <ac:spMkLst>
            <pc:docMk/>
            <pc:sldMk cId="3957316578" sldId="259"/>
            <ac:spMk id="32" creationId="{237E2353-22DF-46E0-A200-FB30F8F394E2}"/>
          </ac:spMkLst>
        </pc:spChg>
        <pc:spChg chg="add">
          <ac:chgData name="Matt Harrison" userId="c7b155c3c84edabc" providerId="LiveId" clId="{E32D4E4E-369C-4BE0-AB3E-D5D31671FAAE}" dt="2020-07-20T10:14:57.774" v="9" actId="26606"/>
          <ac:spMkLst>
            <pc:docMk/>
            <pc:sldMk cId="3957316578" sldId="259"/>
            <ac:spMk id="34" creationId="{DD6138DB-057B-45F7-A5F4-E7BFDA20D02C}"/>
          </ac:spMkLst>
        </pc:spChg>
        <pc:spChg chg="add">
          <ac:chgData name="Matt Harrison" userId="c7b155c3c84edabc" providerId="LiveId" clId="{E32D4E4E-369C-4BE0-AB3E-D5D31671FAAE}" dt="2020-07-20T10:14:57.774" v="9" actId="26606"/>
          <ac:spMkLst>
            <pc:docMk/>
            <pc:sldMk cId="3957316578" sldId="259"/>
            <ac:spMk id="36" creationId="{79A54AB1-B64F-4843-BFAB-81CB74E66B65}"/>
          </ac:spMkLst>
        </pc:spChg>
        <pc:picChg chg="mod ord">
          <ac:chgData name="Matt Harrison" userId="c7b155c3c84edabc" providerId="LiveId" clId="{E32D4E4E-369C-4BE0-AB3E-D5D31671FAAE}" dt="2020-07-20T10:14:57.774" v="9" actId="26606"/>
          <ac:picMkLst>
            <pc:docMk/>
            <pc:sldMk cId="3957316578" sldId="259"/>
            <ac:picMk id="3" creationId="{3732D1EA-07F7-4D8F-9451-D4B86C42322A}"/>
          </ac:picMkLst>
        </pc:picChg>
        <pc:picChg chg="add del">
          <ac:chgData name="Matt Harrison" userId="c7b155c3c84edabc" providerId="LiveId" clId="{E32D4E4E-369C-4BE0-AB3E-D5D31671FAAE}" dt="2020-07-20T10:14:57.665" v="8" actId="26606"/>
          <ac:picMkLst>
            <pc:docMk/>
            <pc:sldMk cId="3957316578" sldId="259"/>
            <ac:picMk id="10" creationId="{D266A5D8-E184-4E8F-9001-D6F41E3974FE}"/>
          </ac:picMkLst>
        </pc:picChg>
        <pc:picChg chg="add del">
          <ac:chgData name="Matt Harrison" userId="c7b155c3c84edabc" providerId="LiveId" clId="{E32D4E4E-369C-4BE0-AB3E-D5D31671FAAE}" dt="2020-07-20T10:14:57.665" v="8" actId="26606"/>
          <ac:picMkLst>
            <pc:docMk/>
            <pc:sldMk cId="3957316578" sldId="259"/>
            <ac:picMk id="12" creationId="{4EB1D02B-BBFA-4A97-A021-7816ECC34904}"/>
          </ac:picMkLst>
        </pc:picChg>
      </pc:sldChg>
      <pc:sldChg chg="addSp delSp modSp mod setBg">
        <pc:chgData name="Matt Harrison" userId="c7b155c3c84edabc" providerId="LiveId" clId="{E32D4E4E-369C-4BE0-AB3E-D5D31671FAAE}" dt="2020-07-20T10:14:13.234" v="6" actId="26606"/>
        <pc:sldMkLst>
          <pc:docMk/>
          <pc:sldMk cId="99893645" sldId="260"/>
        </pc:sldMkLst>
        <pc:spChg chg="mod">
          <ac:chgData name="Matt Harrison" userId="c7b155c3c84edabc" providerId="LiveId" clId="{E32D4E4E-369C-4BE0-AB3E-D5D31671FAAE}" dt="2020-07-20T10:14:13.234" v="6" actId="26606"/>
          <ac:spMkLst>
            <pc:docMk/>
            <pc:sldMk cId="99893645" sldId="260"/>
            <ac:spMk id="4" creationId="{6292470E-F7A5-4E78-A198-9B7ABB589F78}"/>
          </ac:spMkLst>
        </pc:spChg>
        <pc:spChg chg="add del">
          <ac:chgData name="Matt Harrison" userId="c7b155c3c84edabc" providerId="LiveId" clId="{E32D4E4E-369C-4BE0-AB3E-D5D31671FAAE}" dt="2020-07-20T10:14:00.507" v="1" actId="26606"/>
          <ac:spMkLst>
            <pc:docMk/>
            <pc:sldMk cId="99893645" sldId="260"/>
            <ac:spMk id="9" creationId="{37C89E4B-3C9F-44B9-8B86-D9E3D112D8EC}"/>
          </ac:spMkLst>
        </pc:spChg>
        <pc:spChg chg="add del">
          <ac:chgData name="Matt Harrison" userId="c7b155c3c84edabc" providerId="LiveId" clId="{E32D4E4E-369C-4BE0-AB3E-D5D31671FAAE}" dt="2020-07-20T10:14:02.257" v="3" actId="26606"/>
          <ac:spMkLst>
            <pc:docMk/>
            <pc:sldMk cId="99893645" sldId="260"/>
            <ac:spMk id="15" creationId="{08C9B587-E65E-4B52-B37C-ABEBB6E87928}"/>
          </ac:spMkLst>
        </pc:spChg>
        <pc:spChg chg="add del">
          <ac:chgData name="Matt Harrison" userId="c7b155c3c84edabc" providerId="LiveId" clId="{E32D4E4E-369C-4BE0-AB3E-D5D31671FAAE}" dt="2020-07-20T10:14:02.257" v="3" actId="26606"/>
          <ac:spMkLst>
            <pc:docMk/>
            <pc:sldMk cId="99893645" sldId="260"/>
            <ac:spMk id="16" creationId="{6CCA5F87-1D1E-45CB-8D83-FC7EEFAD9935}"/>
          </ac:spMkLst>
        </pc:spChg>
        <pc:spChg chg="add del">
          <ac:chgData name="Matt Harrison" userId="c7b155c3c84edabc" providerId="LiveId" clId="{E32D4E4E-369C-4BE0-AB3E-D5D31671FAAE}" dt="2020-07-20T10:14:02.257" v="3" actId="26606"/>
          <ac:spMkLst>
            <pc:docMk/>
            <pc:sldMk cId="99893645" sldId="260"/>
            <ac:spMk id="17" creationId="{7CCFC2C6-6238-4A2F-93DE-2ADF74AF635E}"/>
          </ac:spMkLst>
        </pc:spChg>
        <pc:spChg chg="add del">
          <ac:chgData name="Matt Harrison" userId="c7b155c3c84edabc" providerId="LiveId" clId="{E32D4E4E-369C-4BE0-AB3E-D5D31671FAAE}" dt="2020-07-20T10:14:02.257" v="3" actId="26606"/>
          <ac:spMkLst>
            <pc:docMk/>
            <pc:sldMk cId="99893645" sldId="260"/>
            <ac:spMk id="18" creationId="{AF2F604E-43BE-4DC3-B983-E071523364F8}"/>
          </ac:spMkLst>
        </pc:spChg>
        <pc:spChg chg="add del">
          <ac:chgData name="Matt Harrison" userId="c7b155c3c84edabc" providerId="LiveId" clId="{E32D4E4E-369C-4BE0-AB3E-D5D31671FAAE}" dt="2020-07-20T10:14:13.155" v="5" actId="26606"/>
          <ac:spMkLst>
            <pc:docMk/>
            <pc:sldMk cId="99893645" sldId="260"/>
            <ac:spMk id="19" creationId="{43954639-FB5D-41F4-9560-6F6DFE778425}"/>
          </ac:spMkLst>
        </pc:spChg>
        <pc:spChg chg="add del">
          <ac:chgData name="Matt Harrison" userId="c7b155c3c84edabc" providerId="LiveId" clId="{E32D4E4E-369C-4BE0-AB3E-D5D31671FAAE}" dt="2020-07-20T10:14:13.155" v="5" actId="26606"/>
          <ac:spMkLst>
            <pc:docMk/>
            <pc:sldMk cId="99893645" sldId="260"/>
            <ac:spMk id="20" creationId="{07322A9E-F1EC-405E-8971-BA906EFFCCB8}"/>
          </ac:spMkLst>
        </pc:spChg>
        <pc:spChg chg="add del">
          <ac:chgData name="Matt Harrison" userId="c7b155c3c84edabc" providerId="LiveId" clId="{E32D4E4E-369C-4BE0-AB3E-D5D31671FAAE}" dt="2020-07-20T10:14:13.155" v="5" actId="26606"/>
          <ac:spMkLst>
            <pc:docMk/>
            <pc:sldMk cId="99893645" sldId="260"/>
            <ac:spMk id="21" creationId="{E898931C-0323-41FA-A036-20F818B1FF81}"/>
          </ac:spMkLst>
        </pc:spChg>
        <pc:spChg chg="add del">
          <ac:chgData name="Matt Harrison" userId="c7b155c3c84edabc" providerId="LiveId" clId="{E32D4E4E-369C-4BE0-AB3E-D5D31671FAAE}" dt="2020-07-20T10:14:13.155" v="5" actId="26606"/>
          <ac:spMkLst>
            <pc:docMk/>
            <pc:sldMk cId="99893645" sldId="260"/>
            <ac:spMk id="22" creationId="{A5704422-1118-4FD1-95AD-29A064EB80D9}"/>
          </ac:spMkLst>
        </pc:spChg>
        <pc:spChg chg="add del">
          <ac:chgData name="Matt Harrison" userId="c7b155c3c84edabc" providerId="LiveId" clId="{E32D4E4E-369C-4BE0-AB3E-D5D31671FAAE}" dt="2020-07-20T10:14:13.155" v="5" actId="26606"/>
          <ac:spMkLst>
            <pc:docMk/>
            <pc:sldMk cId="99893645" sldId="260"/>
            <ac:spMk id="23" creationId="{89AFE9DD-0792-4B98-B4EB-97ACA17E6AA8}"/>
          </ac:spMkLst>
        </pc:spChg>
        <pc:spChg chg="add del">
          <ac:chgData name="Matt Harrison" userId="c7b155c3c84edabc" providerId="LiveId" clId="{E32D4E4E-369C-4BE0-AB3E-D5D31671FAAE}" dt="2020-07-20T10:14:13.155" v="5" actId="26606"/>
          <ac:spMkLst>
            <pc:docMk/>
            <pc:sldMk cId="99893645" sldId="260"/>
            <ac:spMk id="24" creationId="{A88B2AAA-B805-498E-A9E6-98B885855498}"/>
          </ac:spMkLst>
        </pc:spChg>
        <pc:spChg chg="add del">
          <ac:chgData name="Matt Harrison" userId="c7b155c3c84edabc" providerId="LiveId" clId="{E32D4E4E-369C-4BE0-AB3E-D5D31671FAAE}" dt="2020-07-20T10:14:13.155" v="5" actId="26606"/>
          <ac:spMkLst>
            <pc:docMk/>
            <pc:sldMk cId="99893645" sldId="260"/>
            <ac:spMk id="25" creationId="{3981F5C4-9AE1-404E-AF44-A4E6DB374F9D}"/>
          </ac:spMkLst>
        </pc:spChg>
        <pc:spChg chg="add del">
          <ac:chgData name="Matt Harrison" userId="c7b155c3c84edabc" providerId="LiveId" clId="{E32D4E4E-369C-4BE0-AB3E-D5D31671FAAE}" dt="2020-07-20T10:14:13.155" v="5" actId="26606"/>
          <ac:spMkLst>
            <pc:docMk/>
            <pc:sldMk cId="99893645" sldId="260"/>
            <ac:spMk id="26" creationId="{9B8051E0-19D7-43E1-BFD9-E6DBFEB3A3F1}"/>
          </ac:spMkLst>
        </pc:spChg>
        <pc:spChg chg="add del">
          <ac:chgData name="Matt Harrison" userId="c7b155c3c84edabc" providerId="LiveId" clId="{E32D4E4E-369C-4BE0-AB3E-D5D31671FAAE}" dt="2020-07-20T10:14:13.155" v="5" actId="26606"/>
          <ac:spMkLst>
            <pc:docMk/>
            <pc:sldMk cId="99893645" sldId="260"/>
            <ac:spMk id="27" creationId="{763C1781-8726-4FAC-8C45-FF40376BE409}"/>
          </ac:spMkLst>
        </pc:spChg>
        <pc:spChg chg="add del">
          <ac:chgData name="Matt Harrison" userId="c7b155c3c84edabc" providerId="LiveId" clId="{E32D4E4E-369C-4BE0-AB3E-D5D31671FAAE}" dt="2020-07-20T10:14:13.155" v="5" actId="26606"/>
          <ac:spMkLst>
            <pc:docMk/>
            <pc:sldMk cId="99893645" sldId="260"/>
            <ac:spMk id="28" creationId="{4EDB2B02-86A2-46F5-A4BE-B7D9B10411D6}"/>
          </ac:spMkLst>
        </pc:spChg>
        <pc:spChg chg="add del">
          <ac:chgData name="Matt Harrison" userId="c7b155c3c84edabc" providerId="LiveId" clId="{E32D4E4E-369C-4BE0-AB3E-D5D31671FAAE}" dt="2020-07-20T10:14:13.155" v="5" actId="26606"/>
          <ac:spMkLst>
            <pc:docMk/>
            <pc:sldMk cId="99893645" sldId="260"/>
            <ac:spMk id="29" creationId="{301491B5-56C7-43DC-A3D9-861EECCA056A}"/>
          </ac:spMkLst>
        </pc:spChg>
        <pc:spChg chg="add del">
          <ac:chgData name="Matt Harrison" userId="c7b155c3c84edabc" providerId="LiveId" clId="{E32D4E4E-369C-4BE0-AB3E-D5D31671FAAE}" dt="2020-07-20T10:14:13.155" v="5" actId="26606"/>
          <ac:spMkLst>
            <pc:docMk/>
            <pc:sldMk cId="99893645" sldId="260"/>
            <ac:spMk id="31" creationId="{237E2353-22DF-46E0-A200-FB30F8F394E2}"/>
          </ac:spMkLst>
        </pc:spChg>
        <pc:spChg chg="add del">
          <ac:chgData name="Matt Harrison" userId="c7b155c3c84edabc" providerId="LiveId" clId="{E32D4E4E-369C-4BE0-AB3E-D5D31671FAAE}" dt="2020-07-20T10:14:13.155" v="5" actId="26606"/>
          <ac:spMkLst>
            <pc:docMk/>
            <pc:sldMk cId="99893645" sldId="260"/>
            <ac:spMk id="33" creationId="{DD6138DB-057B-45F7-A5F4-E7BFDA20D02C}"/>
          </ac:spMkLst>
        </pc:spChg>
        <pc:spChg chg="add del">
          <ac:chgData name="Matt Harrison" userId="c7b155c3c84edabc" providerId="LiveId" clId="{E32D4E4E-369C-4BE0-AB3E-D5D31671FAAE}" dt="2020-07-20T10:14:13.155" v="5" actId="26606"/>
          <ac:spMkLst>
            <pc:docMk/>
            <pc:sldMk cId="99893645" sldId="260"/>
            <ac:spMk id="35" creationId="{79A54AB1-B64F-4843-BFAB-81CB74E66B65}"/>
          </ac:spMkLst>
        </pc:spChg>
        <pc:spChg chg="add">
          <ac:chgData name="Matt Harrison" userId="c7b155c3c84edabc" providerId="LiveId" clId="{E32D4E4E-369C-4BE0-AB3E-D5D31671FAAE}" dt="2020-07-20T10:14:13.234" v="6" actId="26606"/>
          <ac:spMkLst>
            <pc:docMk/>
            <pc:sldMk cId="99893645" sldId="260"/>
            <ac:spMk id="37" creationId="{37C89E4B-3C9F-44B9-8B86-D9E3D112D8EC}"/>
          </ac:spMkLst>
        </pc:spChg>
        <pc:picChg chg="mod ord">
          <ac:chgData name="Matt Harrison" userId="c7b155c3c84edabc" providerId="LiveId" clId="{E32D4E4E-369C-4BE0-AB3E-D5D31671FAAE}" dt="2020-07-20T10:14:13.234" v="6" actId="26606"/>
          <ac:picMkLst>
            <pc:docMk/>
            <pc:sldMk cId="99893645" sldId="260"/>
            <ac:picMk id="3" creationId="{694261A0-C828-47A0-B4DE-30B778312AC9}"/>
          </ac:picMkLst>
        </pc:picChg>
        <pc:cxnChg chg="add del">
          <ac:chgData name="Matt Harrison" userId="c7b155c3c84edabc" providerId="LiveId" clId="{E32D4E4E-369C-4BE0-AB3E-D5D31671FAAE}" dt="2020-07-20T10:14:00.507" v="1" actId="26606"/>
          <ac:cxnSpMkLst>
            <pc:docMk/>
            <pc:sldMk cId="99893645" sldId="260"/>
            <ac:cxnSpMk id="11" creationId="{AA2EAA10-076F-46BD-8F0F-B9A2FB77A85C}"/>
          </ac:cxnSpMkLst>
        </pc:cxnChg>
        <pc:cxnChg chg="add del">
          <ac:chgData name="Matt Harrison" userId="c7b155c3c84edabc" providerId="LiveId" clId="{E32D4E4E-369C-4BE0-AB3E-D5D31671FAAE}" dt="2020-07-20T10:14:00.507" v="1" actId="26606"/>
          <ac:cxnSpMkLst>
            <pc:docMk/>
            <pc:sldMk cId="99893645" sldId="260"/>
            <ac:cxnSpMk id="13" creationId="{D891E407-403B-4764-86C9-33A56D3BCAA3}"/>
          </ac:cxnSpMkLst>
        </pc:cxnChg>
        <pc:cxnChg chg="add">
          <ac:chgData name="Matt Harrison" userId="c7b155c3c84edabc" providerId="LiveId" clId="{E32D4E4E-369C-4BE0-AB3E-D5D31671FAAE}" dt="2020-07-20T10:14:13.234" v="6" actId="26606"/>
          <ac:cxnSpMkLst>
            <pc:docMk/>
            <pc:sldMk cId="99893645" sldId="260"/>
            <ac:cxnSpMk id="38" creationId="{AA2EAA10-076F-46BD-8F0F-B9A2FB77A85C}"/>
          </ac:cxnSpMkLst>
        </pc:cxnChg>
        <pc:cxnChg chg="add">
          <ac:chgData name="Matt Harrison" userId="c7b155c3c84edabc" providerId="LiveId" clId="{E32D4E4E-369C-4BE0-AB3E-D5D31671FAAE}" dt="2020-07-20T10:14:13.234" v="6" actId="26606"/>
          <ac:cxnSpMkLst>
            <pc:docMk/>
            <pc:sldMk cId="99893645" sldId="260"/>
            <ac:cxnSpMk id="39" creationId="{D891E407-403B-4764-86C9-33A56D3BCAA3}"/>
          </ac:cxnSpMkLst>
        </pc:cxnChg>
      </pc:sldChg>
      <pc:sldChg chg="addSp delSp modSp mod setBg">
        <pc:chgData name="Matt Harrison" userId="c7b155c3c84edabc" providerId="LiveId" clId="{E32D4E4E-369C-4BE0-AB3E-D5D31671FAAE}" dt="2020-07-20T10:17:27.537" v="97" actId="26606"/>
        <pc:sldMkLst>
          <pc:docMk/>
          <pc:sldMk cId="3283559781" sldId="261"/>
        </pc:sldMkLst>
        <pc:spChg chg="add mod">
          <ac:chgData name="Matt Harrison" userId="c7b155c3c84edabc" providerId="LiveId" clId="{E32D4E4E-369C-4BE0-AB3E-D5D31671FAAE}" dt="2020-07-20T10:17:27.537" v="97" actId="26606"/>
          <ac:spMkLst>
            <pc:docMk/>
            <pc:sldMk cId="3283559781" sldId="261"/>
            <ac:spMk id="4" creationId="{18F5F609-94CA-4DFA-845C-D07A9D052038}"/>
          </ac:spMkLst>
        </pc:spChg>
        <pc:spChg chg="add del">
          <ac:chgData name="Matt Harrison" userId="c7b155c3c84edabc" providerId="LiveId" clId="{E32D4E4E-369C-4BE0-AB3E-D5D31671FAAE}" dt="2020-07-20T10:17:27.521" v="96" actId="26606"/>
          <ac:spMkLst>
            <pc:docMk/>
            <pc:sldMk cId="3283559781" sldId="261"/>
            <ac:spMk id="9" creationId="{55666830-9A19-4E01-8505-D6C7F9AC5665}"/>
          </ac:spMkLst>
        </pc:spChg>
        <pc:spChg chg="add del">
          <ac:chgData name="Matt Harrison" userId="c7b155c3c84edabc" providerId="LiveId" clId="{E32D4E4E-369C-4BE0-AB3E-D5D31671FAAE}" dt="2020-07-20T10:17:27.521" v="96" actId="26606"/>
          <ac:spMkLst>
            <pc:docMk/>
            <pc:sldMk cId="3283559781" sldId="261"/>
            <ac:spMk id="11" creationId="{AE9FC877-7FB6-4D22-9988-35420644E202}"/>
          </ac:spMkLst>
        </pc:spChg>
        <pc:spChg chg="add del">
          <ac:chgData name="Matt Harrison" userId="c7b155c3c84edabc" providerId="LiveId" clId="{E32D4E4E-369C-4BE0-AB3E-D5D31671FAAE}" dt="2020-07-20T10:17:27.521" v="96" actId="26606"/>
          <ac:spMkLst>
            <pc:docMk/>
            <pc:sldMk cId="3283559781" sldId="261"/>
            <ac:spMk id="13" creationId="{E41809D1-F12E-46BB-B804-5F209D325E8B}"/>
          </ac:spMkLst>
        </pc:spChg>
        <pc:spChg chg="add del">
          <ac:chgData name="Matt Harrison" userId="c7b155c3c84edabc" providerId="LiveId" clId="{E32D4E4E-369C-4BE0-AB3E-D5D31671FAAE}" dt="2020-07-20T10:17:27.521" v="96" actId="26606"/>
          <ac:spMkLst>
            <pc:docMk/>
            <pc:sldMk cId="3283559781" sldId="261"/>
            <ac:spMk id="15" creationId="{AF2F604E-43BE-4DC3-B983-E071523364F8}"/>
          </ac:spMkLst>
        </pc:spChg>
        <pc:spChg chg="add del">
          <ac:chgData name="Matt Harrison" userId="c7b155c3c84edabc" providerId="LiveId" clId="{E32D4E4E-369C-4BE0-AB3E-D5D31671FAAE}" dt="2020-07-20T10:17:27.521" v="96" actId="26606"/>
          <ac:spMkLst>
            <pc:docMk/>
            <pc:sldMk cId="3283559781" sldId="261"/>
            <ac:spMk id="17" creationId="{08C9B587-E65E-4B52-B37C-ABEBB6E87928}"/>
          </ac:spMkLst>
        </pc:spChg>
        <pc:picChg chg="mod ord">
          <ac:chgData name="Matt Harrison" userId="c7b155c3c84edabc" providerId="LiveId" clId="{E32D4E4E-369C-4BE0-AB3E-D5D31671FAAE}" dt="2020-07-20T10:17:27.537" v="97" actId="26606"/>
          <ac:picMkLst>
            <pc:docMk/>
            <pc:sldMk cId="3283559781" sldId="261"/>
            <ac:picMk id="3" creationId="{32484FEC-4A69-4384-B015-D66D6CBA8DDC}"/>
          </ac:picMkLst>
        </pc:picChg>
      </pc:sldChg>
      <pc:sldChg chg="addSp delSp modSp mod setBg">
        <pc:chgData name="Matt Harrison" userId="c7b155c3c84edabc" providerId="LiveId" clId="{E32D4E4E-369C-4BE0-AB3E-D5D31671FAAE}" dt="2020-07-20T10:20:08.351" v="247" actId="26606"/>
        <pc:sldMkLst>
          <pc:docMk/>
          <pc:sldMk cId="3662101221" sldId="262"/>
        </pc:sldMkLst>
        <pc:spChg chg="add mod">
          <ac:chgData name="Matt Harrison" userId="c7b155c3c84edabc" providerId="LiveId" clId="{E32D4E4E-369C-4BE0-AB3E-D5D31671FAAE}" dt="2020-07-20T10:20:08.351" v="247" actId="26606"/>
          <ac:spMkLst>
            <pc:docMk/>
            <pc:sldMk cId="3662101221" sldId="262"/>
            <ac:spMk id="4" creationId="{A59C53B6-5DF9-427F-8994-076FED0D87C7}"/>
          </ac:spMkLst>
        </pc:spChg>
        <pc:spChg chg="add del">
          <ac:chgData name="Matt Harrison" userId="c7b155c3c84edabc" providerId="LiveId" clId="{E32D4E4E-369C-4BE0-AB3E-D5D31671FAAE}" dt="2020-07-20T10:18:28.108" v="104" actId="26606"/>
          <ac:spMkLst>
            <pc:docMk/>
            <pc:sldMk cId="3662101221" sldId="262"/>
            <ac:spMk id="8" creationId="{B670DBD5-770C-4383-9F54-5B86E86BD5BB}"/>
          </ac:spMkLst>
        </pc:spChg>
        <pc:spChg chg="add del">
          <ac:chgData name="Matt Harrison" userId="c7b155c3c84edabc" providerId="LiveId" clId="{E32D4E4E-369C-4BE0-AB3E-D5D31671FAAE}" dt="2020-07-20T10:18:21.733" v="101" actId="26606"/>
          <ac:spMkLst>
            <pc:docMk/>
            <pc:sldMk cId="3662101221" sldId="262"/>
            <ac:spMk id="13" creationId="{57845966-6EFC-468A-9CC7-BAB4B95854E7}"/>
          </ac:spMkLst>
        </pc:spChg>
        <pc:spChg chg="add del">
          <ac:chgData name="Matt Harrison" userId="c7b155c3c84edabc" providerId="LiveId" clId="{E32D4E4E-369C-4BE0-AB3E-D5D31671FAAE}" dt="2020-07-20T10:18:21.733" v="101" actId="26606"/>
          <ac:spMkLst>
            <pc:docMk/>
            <pc:sldMk cId="3662101221" sldId="262"/>
            <ac:spMk id="17" creationId="{ADAD1991-FFD1-4E94-ABAB-7560D33008E4}"/>
          </ac:spMkLst>
        </pc:spChg>
        <pc:spChg chg="add del">
          <ac:chgData name="Matt Harrison" userId="c7b155c3c84edabc" providerId="LiveId" clId="{E32D4E4E-369C-4BE0-AB3E-D5D31671FAAE}" dt="2020-07-20T10:20:08.351" v="247" actId="26606"/>
          <ac:spMkLst>
            <pc:docMk/>
            <pc:sldMk cId="3662101221" sldId="262"/>
            <ac:spMk id="21" creationId="{B670DBD5-770C-4383-9F54-5B86E86BD5BB}"/>
          </ac:spMkLst>
        </pc:spChg>
        <pc:spChg chg="add del">
          <ac:chgData name="Matt Harrison" userId="c7b155c3c84edabc" providerId="LiveId" clId="{E32D4E4E-369C-4BE0-AB3E-D5D31671FAAE}" dt="2020-07-20T10:19:55.304" v="240" actId="26606"/>
          <ac:spMkLst>
            <pc:docMk/>
            <pc:sldMk cId="3662101221" sldId="262"/>
            <ac:spMk id="26" creationId="{07322A9E-F1EC-405E-8971-BA906EFFCCB8}"/>
          </ac:spMkLst>
        </pc:spChg>
        <pc:spChg chg="add del">
          <ac:chgData name="Matt Harrison" userId="c7b155c3c84edabc" providerId="LiveId" clId="{E32D4E4E-369C-4BE0-AB3E-D5D31671FAAE}" dt="2020-07-20T10:19:55.304" v="240" actId="26606"/>
          <ac:spMkLst>
            <pc:docMk/>
            <pc:sldMk cId="3662101221" sldId="262"/>
            <ac:spMk id="28" creationId="{A5704422-1118-4FD1-95AD-29A064EB80D9}"/>
          </ac:spMkLst>
        </pc:spChg>
        <pc:spChg chg="add del">
          <ac:chgData name="Matt Harrison" userId="c7b155c3c84edabc" providerId="LiveId" clId="{E32D4E4E-369C-4BE0-AB3E-D5D31671FAAE}" dt="2020-07-20T10:19:55.304" v="240" actId="26606"/>
          <ac:spMkLst>
            <pc:docMk/>
            <pc:sldMk cId="3662101221" sldId="262"/>
            <ac:spMk id="30" creationId="{A88B2AAA-B805-498E-A9E6-98B885855498}"/>
          </ac:spMkLst>
        </pc:spChg>
        <pc:spChg chg="add del">
          <ac:chgData name="Matt Harrison" userId="c7b155c3c84edabc" providerId="LiveId" clId="{E32D4E4E-369C-4BE0-AB3E-D5D31671FAAE}" dt="2020-07-20T10:19:55.304" v="240" actId="26606"/>
          <ac:spMkLst>
            <pc:docMk/>
            <pc:sldMk cId="3662101221" sldId="262"/>
            <ac:spMk id="32" creationId="{9B8051E0-19D7-43E1-BFD9-E6DBFEB3A3F1}"/>
          </ac:spMkLst>
        </pc:spChg>
        <pc:spChg chg="add del">
          <ac:chgData name="Matt Harrison" userId="c7b155c3c84edabc" providerId="LiveId" clId="{E32D4E4E-369C-4BE0-AB3E-D5D31671FAAE}" dt="2020-07-20T10:19:55.304" v="240" actId="26606"/>
          <ac:spMkLst>
            <pc:docMk/>
            <pc:sldMk cId="3662101221" sldId="262"/>
            <ac:spMk id="34" creationId="{4EDB2B02-86A2-46F5-A4BE-B7D9B10411D6}"/>
          </ac:spMkLst>
        </pc:spChg>
        <pc:spChg chg="add del">
          <ac:chgData name="Matt Harrison" userId="c7b155c3c84edabc" providerId="LiveId" clId="{E32D4E4E-369C-4BE0-AB3E-D5D31671FAAE}" dt="2020-07-20T10:19:55.304" v="240" actId="26606"/>
          <ac:spMkLst>
            <pc:docMk/>
            <pc:sldMk cId="3662101221" sldId="262"/>
            <ac:spMk id="36" creationId="{43954639-FB5D-41F4-9560-6F6DFE778425}"/>
          </ac:spMkLst>
        </pc:spChg>
        <pc:spChg chg="add del">
          <ac:chgData name="Matt Harrison" userId="c7b155c3c84edabc" providerId="LiveId" clId="{E32D4E4E-369C-4BE0-AB3E-D5D31671FAAE}" dt="2020-07-20T10:19:55.304" v="240" actId="26606"/>
          <ac:spMkLst>
            <pc:docMk/>
            <pc:sldMk cId="3662101221" sldId="262"/>
            <ac:spMk id="38" creationId="{E898931C-0323-41FA-A036-20F818B1FF81}"/>
          </ac:spMkLst>
        </pc:spChg>
        <pc:spChg chg="add del">
          <ac:chgData name="Matt Harrison" userId="c7b155c3c84edabc" providerId="LiveId" clId="{E32D4E4E-369C-4BE0-AB3E-D5D31671FAAE}" dt="2020-07-20T10:19:55.304" v="240" actId="26606"/>
          <ac:spMkLst>
            <pc:docMk/>
            <pc:sldMk cId="3662101221" sldId="262"/>
            <ac:spMk id="40" creationId="{89AFE9DD-0792-4B98-B4EB-97ACA17E6AA8}"/>
          </ac:spMkLst>
        </pc:spChg>
        <pc:spChg chg="add del">
          <ac:chgData name="Matt Harrison" userId="c7b155c3c84edabc" providerId="LiveId" clId="{E32D4E4E-369C-4BE0-AB3E-D5D31671FAAE}" dt="2020-07-20T10:19:55.304" v="240" actId="26606"/>
          <ac:spMkLst>
            <pc:docMk/>
            <pc:sldMk cId="3662101221" sldId="262"/>
            <ac:spMk id="42" creationId="{3981F5C4-9AE1-404E-AF44-A4E6DB374F9D}"/>
          </ac:spMkLst>
        </pc:spChg>
        <pc:spChg chg="add del">
          <ac:chgData name="Matt Harrison" userId="c7b155c3c84edabc" providerId="LiveId" clId="{E32D4E4E-369C-4BE0-AB3E-D5D31671FAAE}" dt="2020-07-20T10:19:55.304" v="240" actId="26606"/>
          <ac:spMkLst>
            <pc:docMk/>
            <pc:sldMk cId="3662101221" sldId="262"/>
            <ac:spMk id="44" creationId="{763C1781-8726-4FAC-8C45-FF40376BE409}"/>
          </ac:spMkLst>
        </pc:spChg>
        <pc:spChg chg="add del">
          <ac:chgData name="Matt Harrison" userId="c7b155c3c84edabc" providerId="LiveId" clId="{E32D4E4E-369C-4BE0-AB3E-D5D31671FAAE}" dt="2020-07-20T10:19:55.304" v="240" actId="26606"/>
          <ac:spMkLst>
            <pc:docMk/>
            <pc:sldMk cId="3662101221" sldId="262"/>
            <ac:spMk id="46" creationId="{301491B5-56C7-43DC-A3D9-861EECCA056A}"/>
          </ac:spMkLst>
        </pc:spChg>
        <pc:spChg chg="add del">
          <ac:chgData name="Matt Harrison" userId="c7b155c3c84edabc" providerId="LiveId" clId="{E32D4E4E-369C-4BE0-AB3E-D5D31671FAAE}" dt="2020-07-20T10:19:55.304" v="240" actId="26606"/>
          <ac:spMkLst>
            <pc:docMk/>
            <pc:sldMk cId="3662101221" sldId="262"/>
            <ac:spMk id="48" creationId="{237E2353-22DF-46E0-A200-FB30F8F394E2}"/>
          </ac:spMkLst>
        </pc:spChg>
        <pc:spChg chg="add del">
          <ac:chgData name="Matt Harrison" userId="c7b155c3c84edabc" providerId="LiveId" clId="{E32D4E4E-369C-4BE0-AB3E-D5D31671FAAE}" dt="2020-07-20T10:19:55.304" v="240" actId="26606"/>
          <ac:spMkLst>
            <pc:docMk/>
            <pc:sldMk cId="3662101221" sldId="262"/>
            <ac:spMk id="50" creationId="{DD6138DB-057B-45F7-A5F4-E7BFDA20D02C}"/>
          </ac:spMkLst>
        </pc:spChg>
        <pc:spChg chg="add del">
          <ac:chgData name="Matt Harrison" userId="c7b155c3c84edabc" providerId="LiveId" clId="{E32D4E4E-369C-4BE0-AB3E-D5D31671FAAE}" dt="2020-07-20T10:19:55.304" v="240" actId="26606"/>
          <ac:spMkLst>
            <pc:docMk/>
            <pc:sldMk cId="3662101221" sldId="262"/>
            <ac:spMk id="52" creationId="{79A54AB1-B64F-4843-BFAB-81CB74E66B65}"/>
          </ac:spMkLst>
        </pc:spChg>
        <pc:spChg chg="add del">
          <ac:chgData name="Matt Harrison" userId="c7b155c3c84edabc" providerId="LiveId" clId="{E32D4E4E-369C-4BE0-AB3E-D5D31671FAAE}" dt="2020-07-20T10:19:58.007" v="242" actId="26606"/>
          <ac:spMkLst>
            <pc:docMk/>
            <pc:sldMk cId="3662101221" sldId="262"/>
            <ac:spMk id="54" creationId="{87CC2527-562A-4F69-B487-4371E5B243E7}"/>
          </ac:spMkLst>
        </pc:spChg>
        <pc:spChg chg="add del">
          <ac:chgData name="Matt Harrison" userId="c7b155c3c84edabc" providerId="LiveId" clId="{E32D4E4E-369C-4BE0-AB3E-D5D31671FAAE}" dt="2020-07-20T10:20:03.648" v="244" actId="26606"/>
          <ac:spMkLst>
            <pc:docMk/>
            <pc:sldMk cId="3662101221" sldId="262"/>
            <ac:spMk id="57" creationId="{07322A9E-F1EC-405E-8971-BA906EFFCCB8}"/>
          </ac:spMkLst>
        </pc:spChg>
        <pc:spChg chg="add del">
          <ac:chgData name="Matt Harrison" userId="c7b155c3c84edabc" providerId="LiveId" clId="{E32D4E4E-369C-4BE0-AB3E-D5D31671FAAE}" dt="2020-07-20T10:20:03.648" v="244" actId="26606"/>
          <ac:spMkLst>
            <pc:docMk/>
            <pc:sldMk cId="3662101221" sldId="262"/>
            <ac:spMk id="58" creationId="{A5704422-1118-4FD1-95AD-29A064EB80D9}"/>
          </ac:spMkLst>
        </pc:spChg>
        <pc:spChg chg="add del">
          <ac:chgData name="Matt Harrison" userId="c7b155c3c84edabc" providerId="LiveId" clId="{E32D4E4E-369C-4BE0-AB3E-D5D31671FAAE}" dt="2020-07-20T10:20:03.648" v="244" actId="26606"/>
          <ac:spMkLst>
            <pc:docMk/>
            <pc:sldMk cId="3662101221" sldId="262"/>
            <ac:spMk id="59" creationId="{A88B2AAA-B805-498E-A9E6-98B885855498}"/>
          </ac:spMkLst>
        </pc:spChg>
        <pc:spChg chg="add del">
          <ac:chgData name="Matt Harrison" userId="c7b155c3c84edabc" providerId="LiveId" clId="{E32D4E4E-369C-4BE0-AB3E-D5D31671FAAE}" dt="2020-07-20T10:20:03.648" v="244" actId="26606"/>
          <ac:spMkLst>
            <pc:docMk/>
            <pc:sldMk cId="3662101221" sldId="262"/>
            <ac:spMk id="60" creationId="{9B8051E0-19D7-43E1-BFD9-E6DBFEB3A3F1}"/>
          </ac:spMkLst>
        </pc:spChg>
        <pc:spChg chg="add del">
          <ac:chgData name="Matt Harrison" userId="c7b155c3c84edabc" providerId="LiveId" clId="{E32D4E4E-369C-4BE0-AB3E-D5D31671FAAE}" dt="2020-07-20T10:20:03.648" v="244" actId="26606"/>
          <ac:spMkLst>
            <pc:docMk/>
            <pc:sldMk cId="3662101221" sldId="262"/>
            <ac:spMk id="61" creationId="{4EDB2B02-86A2-46F5-A4BE-B7D9B10411D6}"/>
          </ac:spMkLst>
        </pc:spChg>
        <pc:spChg chg="add del">
          <ac:chgData name="Matt Harrison" userId="c7b155c3c84edabc" providerId="LiveId" clId="{E32D4E4E-369C-4BE0-AB3E-D5D31671FAAE}" dt="2020-07-20T10:20:03.648" v="244" actId="26606"/>
          <ac:spMkLst>
            <pc:docMk/>
            <pc:sldMk cId="3662101221" sldId="262"/>
            <ac:spMk id="62" creationId="{43954639-FB5D-41F4-9560-6F6DFE778425}"/>
          </ac:spMkLst>
        </pc:spChg>
        <pc:spChg chg="add del">
          <ac:chgData name="Matt Harrison" userId="c7b155c3c84edabc" providerId="LiveId" clId="{E32D4E4E-369C-4BE0-AB3E-D5D31671FAAE}" dt="2020-07-20T10:20:03.648" v="244" actId="26606"/>
          <ac:spMkLst>
            <pc:docMk/>
            <pc:sldMk cId="3662101221" sldId="262"/>
            <ac:spMk id="63" creationId="{E898931C-0323-41FA-A036-20F818B1FF81}"/>
          </ac:spMkLst>
        </pc:spChg>
        <pc:spChg chg="add del">
          <ac:chgData name="Matt Harrison" userId="c7b155c3c84edabc" providerId="LiveId" clId="{E32D4E4E-369C-4BE0-AB3E-D5D31671FAAE}" dt="2020-07-20T10:20:03.648" v="244" actId="26606"/>
          <ac:spMkLst>
            <pc:docMk/>
            <pc:sldMk cId="3662101221" sldId="262"/>
            <ac:spMk id="64" creationId="{89AFE9DD-0792-4B98-B4EB-97ACA17E6AA8}"/>
          </ac:spMkLst>
        </pc:spChg>
        <pc:spChg chg="add del">
          <ac:chgData name="Matt Harrison" userId="c7b155c3c84edabc" providerId="LiveId" clId="{E32D4E4E-369C-4BE0-AB3E-D5D31671FAAE}" dt="2020-07-20T10:20:03.648" v="244" actId="26606"/>
          <ac:spMkLst>
            <pc:docMk/>
            <pc:sldMk cId="3662101221" sldId="262"/>
            <ac:spMk id="65" creationId="{3981F5C4-9AE1-404E-AF44-A4E6DB374F9D}"/>
          </ac:spMkLst>
        </pc:spChg>
        <pc:spChg chg="add del">
          <ac:chgData name="Matt Harrison" userId="c7b155c3c84edabc" providerId="LiveId" clId="{E32D4E4E-369C-4BE0-AB3E-D5D31671FAAE}" dt="2020-07-20T10:20:03.648" v="244" actId="26606"/>
          <ac:spMkLst>
            <pc:docMk/>
            <pc:sldMk cId="3662101221" sldId="262"/>
            <ac:spMk id="66" creationId="{763C1781-8726-4FAC-8C45-FF40376BE409}"/>
          </ac:spMkLst>
        </pc:spChg>
        <pc:spChg chg="add del">
          <ac:chgData name="Matt Harrison" userId="c7b155c3c84edabc" providerId="LiveId" clId="{E32D4E4E-369C-4BE0-AB3E-D5D31671FAAE}" dt="2020-07-20T10:20:03.648" v="244" actId="26606"/>
          <ac:spMkLst>
            <pc:docMk/>
            <pc:sldMk cId="3662101221" sldId="262"/>
            <ac:spMk id="67" creationId="{301491B5-56C7-43DC-A3D9-861EECCA056A}"/>
          </ac:spMkLst>
        </pc:spChg>
        <pc:spChg chg="add del">
          <ac:chgData name="Matt Harrison" userId="c7b155c3c84edabc" providerId="LiveId" clId="{E32D4E4E-369C-4BE0-AB3E-D5D31671FAAE}" dt="2020-07-20T10:20:03.648" v="244" actId="26606"/>
          <ac:spMkLst>
            <pc:docMk/>
            <pc:sldMk cId="3662101221" sldId="262"/>
            <ac:spMk id="68" creationId="{237E2353-22DF-46E0-A200-FB30F8F394E2}"/>
          </ac:spMkLst>
        </pc:spChg>
        <pc:spChg chg="add del">
          <ac:chgData name="Matt Harrison" userId="c7b155c3c84edabc" providerId="LiveId" clId="{E32D4E4E-369C-4BE0-AB3E-D5D31671FAAE}" dt="2020-07-20T10:20:03.648" v="244" actId="26606"/>
          <ac:spMkLst>
            <pc:docMk/>
            <pc:sldMk cId="3662101221" sldId="262"/>
            <ac:spMk id="69" creationId="{DD6138DB-057B-45F7-A5F4-E7BFDA20D02C}"/>
          </ac:spMkLst>
        </pc:spChg>
        <pc:spChg chg="add del">
          <ac:chgData name="Matt Harrison" userId="c7b155c3c84edabc" providerId="LiveId" clId="{E32D4E4E-369C-4BE0-AB3E-D5D31671FAAE}" dt="2020-07-20T10:20:03.648" v="244" actId="26606"/>
          <ac:spMkLst>
            <pc:docMk/>
            <pc:sldMk cId="3662101221" sldId="262"/>
            <ac:spMk id="70" creationId="{79A54AB1-B64F-4843-BFAB-81CB74E66B65}"/>
          </ac:spMkLst>
        </pc:spChg>
        <pc:spChg chg="add del">
          <ac:chgData name="Matt Harrison" userId="c7b155c3c84edabc" providerId="LiveId" clId="{E32D4E4E-369C-4BE0-AB3E-D5D31671FAAE}" dt="2020-07-20T10:20:08.288" v="246" actId="26606"/>
          <ac:spMkLst>
            <pc:docMk/>
            <pc:sldMk cId="3662101221" sldId="262"/>
            <ac:spMk id="72" creationId="{75F4D120-3921-42A8-A063-46B023CB0CDA}"/>
          </ac:spMkLst>
        </pc:spChg>
        <pc:spChg chg="add">
          <ac:chgData name="Matt Harrison" userId="c7b155c3c84edabc" providerId="LiveId" clId="{E32D4E4E-369C-4BE0-AB3E-D5D31671FAAE}" dt="2020-07-20T10:20:08.351" v="247" actId="26606"/>
          <ac:spMkLst>
            <pc:docMk/>
            <pc:sldMk cId="3662101221" sldId="262"/>
            <ac:spMk id="75" creationId="{07322A9E-F1EC-405E-8971-BA906EFFCCB8}"/>
          </ac:spMkLst>
        </pc:spChg>
        <pc:spChg chg="add">
          <ac:chgData name="Matt Harrison" userId="c7b155c3c84edabc" providerId="LiveId" clId="{E32D4E4E-369C-4BE0-AB3E-D5D31671FAAE}" dt="2020-07-20T10:20:08.351" v="247" actId="26606"/>
          <ac:spMkLst>
            <pc:docMk/>
            <pc:sldMk cId="3662101221" sldId="262"/>
            <ac:spMk id="76" creationId="{A5704422-1118-4FD1-95AD-29A064EB80D9}"/>
          </ac:spMkLst>
        </pc:spChg>
        <pc:spChg chg="add">
          <ac:chgData name="Matt Harrison" userId="c7b155c3c84edabc" providerId="LiveId" clId="{E32D4E4E-369C-4BE0-AB3E-D5D31671FAAE}" dt="2020-07-20T10:20:08.351" v="247" actId="26606"/>
          <ac:spMkLst>
            <pc:docMk/>
            <pc:sldMk cId="3662101221" sldId="262"/>
            <ac:spMk id="77" creationId="{A88B2AAA-B805-498E-A9E6-98B885855498}"/>
          </ac:spMkLst>
        </pc:spChg>
        <pc:spChg chg="add">
          <ac:chgData name="Matt Harrison" userId="c7b155c3c84edabc" providerId="LiveId" clId="{E32D4E4E-369C-4BE0-AB3E-D5D31671FAAE}" dt="2020-07-20T10:20:08.351" v="247" actId="26606"/>
          <ac:spMkLst>
            <pc:docMk/>
            <pc:sldMk cId="3662101221" sldId="262"/>
            <ac:spMk id="78" creationId="{9B8051E0-19D7-43E1-BFD9-E6DBFEB3A3F1}"/>
          </ac:spMkLst>
        </pc:spChg>
        <pc:spChg chg="add">
          <ac:chgData name="Matt Harrison" userId="c7b155c3c84edabc" providerId="LiveId" clId="{E32D4E4E-369C-4BE0-AB3E-D5D31671FAAE}" dt="2020-07-20T10:20:08.351" v="247" actId="26606"/>
          <ac:spMkLst>
            <pc:docMk/>
            <pc:sldMk cId="3662101221" sldId="262"/>
            <ac:spMk id="79" creationId="{4EDB2B02-86A2-46F5-A4BE-B7D9B10411D6}"/>
          </ac:spMkLst>
        </pc:spChg>
        <pc:spChg chg="add">
          <ac:chgData name="Matt Harrison" userId="c7b155c3c84edabc" providerId="LiveId" clId="{E32D4E4E-369C-4BE0-AB3E-D5D31671FAAE}" dt="2020-07-20T10:20:08.351" v="247" actId="26606"/>
          <ac:spMkLst>
            <pc:docMk/>
            <pc:sldMk cId="3662101221" sldId="262"/>
            <ac:spMk id="80" creationId="{43954639-FB5D-41F4-9560-6F6DFE778425}"/>
          </ac:spMkLst>
        </pc:spChg>
        <pc:spChg chg="add">
          <ac:chgData name="Matt Harrison" userId="c7b155c3c84edabc" providerId="LiveId" clId="{E32D4E4E-369C-4BE0-AB3E-D5D31671FAAE}" dt="2020-07-20T10:20:08.351" v="247" actId="26606"/>
          <ac:spMkLst>
            <pc:docMk/>
            <pc:sldMk cId="3662101221" sldId="262"/>
            <ac:spMk id="81" creationId="{E898931C-0323-41FA-A036-20F818B1FF81}"/>
          </ac:spMkLst>
        </pc:spChg>
        <pc:spChg chg="add">
          <ac:chgData name="Matt Harrison" userId="c7b155c3c84edabc" providerId="LiveId" clId="{E32D4E4E-369C-4BE0-AB3E-D5D31671FAAE}" dt="2020-07-20T10:20:08.351" v="247" actId="26606"/>
          <ac:spMkLst>
            <pc:docMk/>
            <pc:sldMk cId="3662101221" sldId="262"/>
            <ac:spMk id="82" creationId="{89AFE9DD-0792-4B98-B4EB-97ACA17E6AA8}"/>
          </ac:spMkLst>
        </pc:spChg>
        <pc:spChg chg="add">
          <ac:chgData name="Matt Harrison" userId="c7b155c3c84edabc" providerId="LiveId" clId="{E32D4E4E-369C-4BE0-AB3E-D5D31671FAAE}" dt="2020-07-20T10:20:08.351" v="247" actId="26606"/>
          <ac:spMkLst>
            <pc:docMk/>
            <pc:sldMk cId="3662101221" sldId="262"/>
            <ac:spMk id="83" creationId="{3981F5C4-9AE1-404E-AF44-A4E6DB374F9D}"/>
          </ac:spMkLst>
        </pc:spChg>
        <pc:spChg chg="add">
          <ac:chgData name="Matt Harrison" userId="c7b155c3c84edabc" providerId="LiveId" clId="{E32D4E4E-369C-4BE0-AB3E-D5D31671FAAE}" dt="2020-07-20T10:20:08.351" v="247" actId="26606"/>
          <ac:spMkLst>
            <pc:docMk/>
            <pc:sldMk cId="3662101221" sldId="262"/>
            <ac:spMk id="84" creationId="{763C1781-8726-4FAC-8C45-FF40376BE409}"/>
          </ac:spMkLst>
        </pc:spChg>
        <pc:spChg chg="add">
          <ac:chgData name="Matt Harrison" userId="c7b155c3c84edabc" providerId="LiveId" clId="{E32D4E4E-369C-4BE0-AB3E-D5D31671FAAE}" dt="2020-07-20T10:20:08.351" v="247" actId="26606"/>
          <ac:spMkLst>
            <pc:docMk/>
            <pc:sldMk cId="3662101221" sldId="262"/>
            <ac:spMk id="85" creationId="{301491B5-56C7-43DC-A3D9-861EECCA056A}"/>
          </ac:spMkLst>
        </pc:spChg>
        <pc:spChg chg="add">
          <ac:chgData name="Matt Harrison" userId="c7b155c3c84edabc" providerId="LiveId" clId="{E32D4E4E-369C-4BE0-AB3E-D5D31671FAAE}" dt="2020-07-20T10:20:08.351" v="247" actId="26606"/>
          <ac:spMkLst>
            <pc:docMk/>
            <pc:sldMk cId="3662101221" sldId="262"/>
            <ac:spMk id="86" creationId="{237E2353-22DF-46E0-A200-FB30F8F394E2}"/>
          </ac:spMkLst>
        </pc:spChg>
        <pc:spChg chg="add">
          <ac:chgData name="Matt Harrison" userId="c7b155c3c84edabc" providerId="LiveId" clId="{E32D4E4E-369C-4BE0-AB3E-D5D31671FAAE}" dt="2020-07-20T10:20:08.351" v="247" actId="26606"/>
          <ac:spMkLst>
            <pc:docMk/>
            <pc:sldMk cId="3662101221" sldId="262"/>
            <ac:spMk id="87" creationId="{DD6138DB-057B-45F7-A5F4-E7BFDA20D02C}"/>
          </ac:spMkLst>
        </pc:spChg>
        <pc:spChg chg="add">
          <ac:chgData name="Matt Harrison" userId="c7b155c3c84edabc" providerId="LiveId" clId="{E32D4E4E-369C-4BE0-AB3E-D5D31671FAAE}" dt="2020-07-20T10:20:08.351" v="247" actId="26606"/>
          <ac:spMkLst>
            <pc:docMk/>
            <pc:sldMk cId="3662101221" sldId="262"/>
            <ac:spMk id="88" creationId="{79A54AB1-B64F-4843-BFAB-81CB74E66B65}"/>
          </ac:spMkLst>
        </pc:spChg>
        <pc:picChg chg="mod ord">
          <ac:chgData name="Matt Harrison" userId="c7b155c3c84edabc" providerId="LiveId" clId="{E32D4E4E-369C-4BE0-AB3E-D5D31671FAAE}" dt="2020-07-20T10:20:08.351" v="247" actId="26606"/>
          <ac:picMkLst>
            <pc:docMk/>
            <pc:sldMk cId="3662101221" sldId="262"/>
            <ac:picMk id="3" creationId="{CA3ED924-ED97-4919-8207-F740D09B9AA9}"/>
          </ac:picMkLst>
        </pc:picChg>
        <pc:picChg chg="add del">
          <ac:chgData name="Matt Harrison" userId="c7b155c3c84edabc" providerId="LiveId" clId="{E32D4E4E-369C-4BE0-AB3E-D5D31671FAAE}" dt="2020-07-20T10:18:21.733" v="101" actId="26606"/>
          <ac:picMkLst>
            <pc:docMk/>
            <pc:sldMk cId="3662101221" sldId="262"/>
            <ac:picMk id="15" creationId="{75554383-98AF-4A47-BB65-705FAAA4BE6A}"/>
          </ac:picMkLst>
        </pc:picChg>
        <pc:picChg chg="add del">
          <ac:chgData name="Matt Harrison" userId="c7b155c3c84edabc" providerId="LiveId" clId="{E32D4E4E-369C-4BE0-AB3E-D5D31671FAAE}" dt="2020-07-20T10:18:28.108" v="103" actId="26606"/>
          <ac:picMkLst>
            <pc:docMk/>
            <pc:sldMk cId="3662101221" sldId="262"/>
            <ac:picMk id="19" creationId="{CB607B98-7700-4DC9-8BE8-A876255F9C52}"/>
          </ac:picMkLst>
        </pc:picChg>
        <pc:picChg chg="add del">
          <ac:chgData name="Matt Harrison" userId="c7b155c3c84edabc" providerId="LiveId" clId="{E32D4E4E-369C-4BE0-AB3E-D5D31671FAAE}" dt="2020-07-20T10:20:08.288" v="246" actId="26606"/>
          <ac:picMkLst>
            <pc:docMk/>
            <pc:sldMk cId="3662101221" sldId="262"/>
            <ac:picMk id="73" creationId="{9D01B3E5-85F4-41A9-A504-D5E6268DEC1D}"/>
          </ac:picMkLst>
        </pc:picChg>
        <pc:cxnChg chg="add del">
          <ac:chgData name="Matt Harrison" userId="c7b155c3c84edabc" providerId="LiveId" clId="{E32D4E4E-369C-4BE0-AB3E-D5D31671FAAE}" dt="2020-07-20T10:19:58.007" v="242" actId="26606"/>
          <ac:cxnSpMkLst>
            <pc:docMk/>
            <pc:sldMk cId="3662101221" sldId="262"/>
            <ac:cxnSpMk id="55" creationId="{BCDAEC91-5BCE-4B55-9CC0-43EF94CB734B}"/>
          </ac:cxnSpMkLst>
        </pc:cxnChg>
      </pc:sldChg>
      <pc:sldChg chg="addSp delSp modSp new mod modTransition setBg setClrOvrMap">
        <pc:chgData name="Matt Harrison" userId="c7b155c3c84edabc" providerId="LiveId" clId="{E32D4E4E-369C-4BE0-AB3E-D5D31671FAAE}" dt="2020-07-20T10:33:34.433" v="381" actId="27636"/>
        <pc:sldMkLst>
          <pc:docMk/>
          <pc:sldMk cId="87602668" sldId="263"/>
        </pc:sldMkLst>
        <pc:spChg chg="add mod ord">
          <ac:chgData name="Matt Harrison" userId="c7b155c3c84edabc" providerId="LiveId" clId="{E32D4E4E-369C-4BE0-AB3E-D5D31671FAAE}" dt="2020-07-20T10:33:34.433" v="381" actId="27636"/>
          <ac:spMkLst>
            <pc:docMk/>
            <pc:sldMk cId="87602668" sldId="263"/>
            <ac:spMk id="10" creationId="{4707F282-F70A-4C5D-9F2B-6612ECE4026E}"/>
          </ac:spMkLst>
        </pc:spChg>
        <pc:spChg chg="add del">
          <ac:chgData name="Matt Harrison" userId="c7b155c3c84edabc" providerId="LiveId" clId="{E32D4E4E-369C-4BE0-AB3E-D5D31671FAAE}" dt="2020-07-20T10:33:14.792" v="369" actId="26606"/>
          <ac:spMkLst>
            <pc:docMk/>
            <pc:sldMk cId="87602668" sldId="263"/>
            <ac:spMk id="23" creationId="{928F64C6-FE22-4FC1-A763-DFCC514811BD}"/>
          </ac:spMkLst>
        </pc:spChg>
        <pc:spChg chg="add">
          <ac:chgData name="Matt Harrison" userId="c7b155c3c84edabc" providerId="LiveId" clId="{E32D4E4E-369C-4BE0-AB3E-D5D31671FAAE}" dt="2020-07-20T10:33:18.824" v="372" actId="26606"/>
          <ac:spMkLst>
            <pc:docMk/>
            <pc:sldMk cId="87602668" sldId="263"/>
            <ac:spMk id="31" creationId="{F6E384F5-137A-40B1-97F0-694CC6ECD59C}"/>
          </ac:spMkLst>
        </pc:spChg>
        <pc:spChg chg="add">
          <ac:chgData name="Matt Harrison" userId="c7b155c3c84edabc" providerId="LiveId" clId="{E32D4E4E-369C-4BE0-AB3E-D5D31671FAAE}" dt="2020-07-20T10:33:18.824" v="372" actId="26606"/>
          <ac:spMkLst>
            <pc:docMk/>
            <pc:sldMk cId="87602668" sldId="263"/>
            <ac:spMk id="32" creationId="{9DBC4630-03DA-474F-BBCB-BA3AE6B317A4}"/>
          </ac:spMkLst>
        </pc:spChg>
        <pc:spChg chg="add">
          <ac:chgData name="Matt Harrison" userId="c7b155c3c84edabc" providerId="LiveId" clId="{E32D4E4E-369C-4BE0-AB3E-D5D31671FAAE}" dt="2020-07-20T10:33:18.824" v="372" actId="26606"/>
          <ac:spMkLst>
            <pc:docMk/>
            <pc:sldMk cId="87602668" sldId="263"/>
            <ac:spMk id="33" creationId="{78418A25-6EAC-4140-BFE6-284E1925B5EE}"/>
          </ac:spMkLst>
        </pc:spChg>
        <pc:spChg chg="add">
          <ac:chgData name="Matt Harrison" userId="c7b155c3c84edabc" providerId="LiveId" clId="{E32D4E4E-369C-4BE0-AB3E-D5D31671FAAE}" dt="2020-07-20T10:33:18.824" v="372" actId="26606"/>
          <ac:spMkLst>
            <pc:docMk/>
            <pc:sldMk cId="87602668" sldId="263"/>
            <ac:spMk id="34" creationId="{31103AB2-C090-458F-B752-294F23AFA8AD}"/>
          </ac:spMkLst>
        </pc:spChg>
        <pc:picChg chg="add mod ord">
          <ac:chgData name="Matt Harrison" userId="c7b155c3c84edabc" providerId="LiveId" clId="{E32D4E4E-369C-4BE0-AB3E-D5D31671FAAE}" dt="2020-07-20T10:33:18.824" v="372" actId="26606"/>
          <ac:picMkLst>
            <pc:docMk/>
            <pc:sldMk cId="87602668" sldId="263"/>
            <ac:picMk id="3" creationId="{7075EAE0-C3B1-4EDF-ADE8-2A63C3C46346}"/>
          </ac:picMkLst>
        </pc:picChg>
        <pc:picChg chg="add mod ord">
          <ac:chgData name="Matt Harrison" userId="c7b155c3c84edabc" providerId="LiveId" clId="{E32D4E4E-369C-4BE0-AB3E-D5D31671FAAE}" dt="2020-07-20T10:33:18.824" v="372" actId="26606"/>
          <ac:picMkLst>
            <pc:docMk/>
            <pc:sldMk cId="87602668" sldId="263"/>
            <ac:picMk id="5" creationId="{2DBA1013-14C5-4C32-AE53-A0B96F051BEE}"/>
          </ac:picMkLst>
        </pc:picChg>
        <pc:picChg chg="add mod ord">
          <ac:chgData name="Matt Harrison" userId="c7b155c3c84edabc" providerId="LiveId" clId="{E32D4E4E-369C-4BE0-AB3E-D5D31671FAAE}" dt="2020-07-20T10:33:18.824" v="372" actId="26606"/>
          <ac:picMkLst>
            <pc:docMk/>
            <pc:sldMk cId="87602668" sldId="263"/>
            <ac:picMk id="7" creationId="{57963BE7-1CB2-418B-B6AD-5249614EDD41}"/>
          </ac:picMkLst>
        </pc:picChg>
        <pc:picChg chg="add mod ord">
          <ac:chgData name="Matt Harrison" userId="c7b155c3c84edabc" providerId="LiveId" clId="{E32D4E4E-369C-4BE0-AB3E-D5D31671FAAE}" dt="2020-07-20T10:33:18.824" v="372" actId="26606"/>
          <ac:picMkLst>
            <pc:docMk/>
            <pc:sldMk cId="87602668" sldId="263"/>
            <ac:picMk id="9" creationId="{4EBD4A44-D69B-4D39-8F5C-94470A1570E4}"/>
          </ac:picMkLst>
        </pc:picChg>
        <pc:cxnChg chg="add del">
          <ac:chgData name="Matt Harrison" userId="c7b155c3c84edabc" providerId="LiveId" clId="{E32D4E4E-369C-4BE0-AB3E-D5D31671FAAE}" dt="2020-07-20T10:33:12.136" v="367" actId="26606"/>
          <ac:cxnSpMkLst>
            <pc:docMk/>
            <pc:sldMk cId="87602668" sldId="263"/>
            <ac:cxnSpMk id="15" creationId="{EBAD6A72-88E8-42F7-88B9-CAF744536BE4}"/>
          </ac:cxnSpMkLst>
        </pc:cxnChg>
        <pc:cxnChg chg="add del">
          <ac:chgData name="Matt Harrison" userId="c7b155c3c84edabc" providerId="LiveId" clId="{E32D4E4E-369C-4BE0-AB3E-D5D31671FAAE}" dt="2020-07-20T10:33:12.136" v="367" actId="26606"/>
          <ac:cxnSpMkLst>
            <pc:docMk/>
            <pc:sldMk cId="87602668" sldId="263"/>
            <ac:cxnSpMk id="17" creationId="{C800968E-0A99-46C4-A9B2-6A63AC66F4B0}"/>
          </ac:cxnSpMkLst>
        </pc:cxnChg>
        <pc:cxnChg chg="add del">
          <ac:chgData name="Matt Harrison" userId="c7b155c3c84edabc" providerId="LiveId" clId="{E32D4E4E-369C-4BE0-AB3E-D5D31671FAAE}" dt="2020-07-20T10:33:12.136" v="367" actId="26606"/>
          <ac:cxnSpMkLst>
            <pc:docMk/>
            <pc:sldMk cId="87602668" sldId="263"/>
            <ac:cxnSpMk id="19" creationId="{0627B73E-D784-4780-AA33-DCDFE7DA16ED}"/>
          </ac:cxnSpMkLst>
        </pc:cxnChg>
        <pc:cxnChg chg="add del">
          <ac:chgData name="Matt Harrison" userId="c7b155c3c84edabc" providerId="LiveId" clId="{E32D4E4E-369C-4BE0-AB3E-D5D31671FAAE}" dt="2020-07-20T10:33:12.136" v="367" actId="26606"/>
          <ac:cxnSpMkLst>
            <pc:docMk/>
            <pc:sldMk cId="87602668" sldId="263"/>
            <ac:cxnSpMk id="21" creationId="{99FF1850-8D1E-4E84-BD9E-F2E906958502}"/>
          </ac:cxnSpMkLst>
        </pc:cxnChg>
        <pc:cxnChg chg="add del">
          <ac:chgData name="Matt Harrison" userId="c7b155c3c84edabc" providerId="LiveId" clId="{E32D4E4E-369C-4BE0-AB3E-D5D31671FAAE}" dt="2020-07-20T10:33:14.792" v="369" actId="26606"/>
          <ac:cxnSpMkLst>
            <pc:docMk/>
            <pc:sldMk cId="87602668" sldId="263"/>
            <ac:cxnSpMk id="24" creationId="{5C34627B-48E6-4F4D-B843-97717A86B490}"/>
          </ac:cxnSpMkLst>
        </pc:cxnChg>
        <pc:cxnChg chg="add del">
          <ac:chgData name="Matt Harrison" userId="c7b155c3c84edabc" providerId="LiveId" clId="{E32D4E4E-369C-4BE0-AB3E-D5D31671FAAE}" dt="2020-07-20T10:33:18.777" v="371" actId="26606"/>
          <ac:cxnSpMkLst>
            <pc:docMk/>
            <pc:sldMk cId="87602668" sldId="263"/>
            <ac:cxnSpMk id="26" creationId="{EBAD6A72-88E8-42F7-88B9-CAF744536BE4}"/>
          </ac:cxnSpMkLst>
        </pc:cxnChg>
        <pc:cxnChg chg="add del">
          <ac:chgData name="Matt Harrison" userId="c7b155c3c84edabc" providerId="LiveId" clId="{E32D4E4E-369C-4BE0-AB3E-D5D31671FAAE}" dt="2020-07-20T10:33:18.777" v="371" actId="26606"/>
          <ac:cxnSpMkLst>
            <pc:docMk/>
            <pc:sldMk cId="87602668" sldId="263"/>
            <ac:cxnSpMk id="27" creationId="{C800968E-0A99-46C4-A9B2-6A63AC66F4B0}"/>
          </ac:cxnSpMkLst>
        </pc:cxnChg>
        <pc:cxnChg chg="add del">
          <ac:chgData name="Matt Harrison" userId="c7b155c3c84edabc" providerId="LiveId" clId="{E32D4E4E-369C-4BE0-AB3E-D5D31671FAAE}" dt="2020-07-20T10:33:18.777" v="371" actId="26606"/>
          <ac:cxnSpMkLst>
            <pc:docMk/>
            <pc:sldMk cId="87602668" sldId="263"/>
            <ac:cxnSpMk id="28" creationId="{0627B73E-D784-4780-AA33-DCDFE7DA16ED}"/>
          </ac:cxnSpMkLst>
        </pc:cxnChg>
        <pc:cxnChg chg="add del">
          <ac:chgData name="Matt Harrison" userId="c7b155c3c84edabc" providerId="LiveId" clId="{E32D4E4E-369C-4BE0-AB3E-D5D31671FAAE}" dt="2020-07-20T10:33:18.777" v="371" actId="26606"/>
          <ac:cxnSpMkLst>
            <pc:docMk/>
            <pc:sldMk cId="87602668" sldId="263"/>
            <ac:cxnSpMk id="29" creationId="{99FF1850-8D1E-4E84-BD9E-F2E906958502}"/>
          </ac:cxnSpMkLst>
        </pc:cxnChg>
      </pc:sldChg>
      <pc:sldChg chg="addSp delSp modSp new mod modTransition setBg">
        <pc:chgData name="Matt Harrison" userId="c7b155c3c84edabc" providerId="LiveId" clId="{E32D4E4E-369C-4BE0-AB3E-D5D31671FAAE}" dt="2020-07-20T10:43:20.652" v="460"/>
        <pc:sldMkLst>
          <pc:docMk/>
          <pc:sldMk cId="3663898729" sldId="264"/>
        </pc:sldMkLst>
        <pc:spChg chg="add mod">
          <ac:chgData name="Matt Harrison" userId="c7b155c3c84edabc" providerId="LiveId" clId="{E32D4E4E-369C-4BE0-AB3E-D5D31671FAAE}" dt="2020-07-20T10:42:45.822" v="459" actId="5793"/>
          <ac:spMkLst>
            <pc:docMk/>
            <pc:sldMk cId="3663898729" sldId="264"/>
            <ac:spMk id="2" creationId="{DDEC67DD-8C71-4711-AFAF-157BD2769518}"/>
          </ac:spMkLst>
        </pc:spChg>
        <pc:spChg chg="add del">
          <ac:chgData name="Matt Harrison" userId="c7b155c3c84edabc" providerId="LiveId" clId="{E32D4E4E-369C-4BE0-AB3E-D5D31671FAAE}" dt="2020-07-20T10:42:06.361" v="453" actId="26606"/>
          <ac:spMkLst>
            <pc:docMk/>
            <pc:sldMk cId="3663898729" sldId="264"/>
            <ac:spMk id="7" creationId="{23962611-DFD5-4092-AAFD-559E3DFCE2C9}"/>
          </ac:spMkLst>
        </pc:spChg>
        <pc:spChg chg="add">
          <ac:chgData name="Matt Harrison" userId="c7b155c3c84edabc" providerId="LiveId" clId="{E32D4E4E-369C-4BE0-AB3E-D5D31671FAAE}" dt="2020-07-20T10:42:06.361" v="453" actId="26606"/>
          <ac:spMkLst>
            <pc:docMk/>
            <pc:sldMk cId="3663898729" sldId="264"/>
            <ac:spMk id="14" creationId="{23962611-DFD5-4092-AAFD-559E3DFCE2C9}"/>
          </ac:spMkLst>
        </pc:spChg>
        <pc:picChg chg="add del">
          <ac:chgData name="Matt Harrison" userId="c7b155c3c84edabc" providerId="LiveId" clId="{E32D4E4E-369C-4BE0-AB3E-D5D31671FAAE}" dt="2020-07-20T10:42:06.361" v="453" actId="26606"/>
          <ac:picMkLst>
            <pc:docMk/>
            <pc:sldMk cId="3663898729" sldId="264"/>
            <ac:picMk id="9" creationId="{2270F1FA-0425-408F-9861-80BF5AFB276D}"/>
          </ac:picMkLst>
        </pc:picChg>
        <pc:picChg chg="add">
          <ac:chgData name="Matt Harrison" userId="c7b155c3c84edabc" providerId="LiveId" clId="{E32D4E4E-369C-4BE0-AB3E-D5D31671FAAE}" dt="2020-07-20T10:42:06.361" v="453" actId="26606"/>
          <ac:picMkLst>
            <pc:docMk/>
            <pc:sldMk cId="3663898729" sldId="264"/>
            <ac:picMk id="16" creationId="{2270F1FA-0425-408F-9861-80BF5AFB276D}"/>
          </ac:picMkLst>
        </pc:pic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D399C03-D0CE-4891-A6E3-96144226259A}" type="datetimeFigureOut">
              <a:rPr lang="en-GB" smtClean="0"/>
              <a:t>20/07/2020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F26AD08-144B-496F-AC3C-0692FA4BFAB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003920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F26AD08-144B-496F-AC3C-0692FA4BFABC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8461153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F26AD08-144B-496F-AC3C-0692FA4BFABC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4880942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84DD47A-16ED-4604-8471-09B724E009D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98306A8E-82D8-4655-B3EB-1315202B9BA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207F6CC-8233-43A8-B65E-55EF6BC5AE7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409937-8F43-45E6-A398-8F8928EA26D5}" type="datetimeFigureOut">
              <a:rPr lang="en-GB" smtClean="0"/>
              <a:t>20/07/2020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4F36499-4247-47C4-9A26-9F97F07E206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855B588-D13D-4DF2-B59E-487536F941F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CEE813-B628-4402-9D2C-C9FF1ECCC62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7584101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806253E-9B8C-4FA2-A8FF-FF53F6D1B4B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9DD79D7-FCD8-4548-8261-84033E9AB1B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D7EDFBE-A25D-4334-9029-8AD3BA370ED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409937-8F43-45E6-A398-8F8928EA26D5}" type="datetimeFigureOut">
              <a:rPr lang="en-GB" smtClean="0"/>
              <a:t>20/07/2020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E53AE7A-4DC7-494D-A0E9-28B8E58444C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422A530-479B-4DF6-8906-03F54B2AE1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CEE813-B628-4402-9D2C-C9FF1ECCC62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5865799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D739A84-CCB5-4D3C-A3B4-245EC8A5215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005A484-A6FB-4C9A-BCB8-75F20FEFA78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B5A1327-790D-4374-9ED5-D8B91A909E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409937-8F43-45E6-A398-8F8928EA26D5}" type="datetimeFigureOut">
              <a:rPr lang="en-GB" smtClean="0"/>
              <a:t>20/07/2020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8C9CFA9-988C-401F-9DE0-DBD7014CC89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6B2E745-3FBA-4FC5-978F-8B896E509BD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CEE813-B628-4402-9D2C-C9FF1ECCC62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4288001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AD3AF68-1D8E-4B62-ABF3-1AE991C137E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DC71BAC-CC68-47E3-943D-D553A352CB1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74B2FAF-4C41-4AB5-9A0E-F37BDB310DF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EAA42A4-4D7E-47DC-B6F6-7C2285DBBC2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409937-8F43-45E6-A398-8F8928EA26D5}" type="datetimeFigureOut">
              <a:rPr lang="en-GB" smtClean="0"/>
              <a:t>20/07/2020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E8A4579-2092-486A-A039-6666BC12F6C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564E44B-62D0-46F2-9A06-C35A3CA3FCE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CEE813-B628-4402-9D2C-C9FF1ECCC62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0680663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9BBF55A-8C00-463C-8F38-4DA45456292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E713F43-9DE7-407C-8475-4C4904704EF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518FDD7-09DD-40A3-BA6B-6BF5CC87A70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57A527CE-EC89-4DA3-862A-88E0FF5E999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56E3B25-2D85-4C50-9579-F55FFCE30CA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C856354A-7D66-48CD-AD79-2C3E9591AD7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409937-8F43-45E6-A398-8F8928EA26D5}" type="datetimeFigureOut">
              <a:rPr lang="en-GB" smtClean="0"/>
              <a:t>20/07/2020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20732A03-9203-4501-963B-DFBCC1E5F0B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57CCA12B-45C5-4197-B802-F105D47E79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CEE813-B628-4402-9D2C-C9FF1ECCC62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5454129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463F812-6ABD-4D0F-AB3B-9337E42C61A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FF1C990-86E1-4D62-B665-5C47C79FB6A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409937-8F43-45E6-A398-8F8928EA26D5}" type="datetimeFigureOut">
              <a:rPr lang="en-GB" smtClean="0"/>
              <a:t>20/07/2020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F28E19AF-63E2-4D67-90F5-67FB549383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27F19DE-BC9C-4751-BC67-92AF6F6EDE5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CEE813-B628-4402-9D2C-C9FF1ECCC62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9141526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A7C8F208-191D-4590-97D8-85BA1DDBBCF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409937-8F43-45E6-A398-8F8928EA26D5}" type="datetimeFigureOut">
              <a:rPr lang="en-GB" smtClean="0"/>
              <a:t>20/07/2020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20415E48-8230-4804-B827-651B750B1B9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C0D03A3-9B86-499E-9F72-C0E08337857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CEE813-B628-4402-9D2C-C9FF1ECCC62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754203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6465B48-DAF4-4B29-8752-1EFB7CD96D7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500227D-77CE-49D1-A944-78D48DBE3CA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0A0943A-A0CC-41BF-AB5E-1B23B0F8E01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3988ACA-D68A-4A95-89A7-F2B5417C1FE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409937-8F43-45E6-A398-8F8928EA26D5}" type="datetimeFigureOut">
              <a:rPr lang="en-GB" smtClean="0"/>
              <a:t>20/07/2020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EA112E9-063C-4B1C-AEB3-80072DAC03F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FC5D24D-0B8E-44B0-9DAC-1C30B52484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CEE813-B628-4402-9D2C-C9FF1ECCC62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9954587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E483230-EED4-48F3-B5CB-626B812CF4A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4938AEDE-9295-458E-A4B5-FAA19DDAF0E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2059383-1860-4D62-AB9C-8FC3F1C6A1F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0961784-EC23-44AA-B533-BCA7E5BE5FA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409937-8F43-45E6-A398-8F8928EA26D5}" type="datetimeFigureOut">
              <a:rPr lang="en-GB" smtClean="0"/>
              <a:t>20/07/2020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A0B70D0-8B4B-4884-99A3-7C45BB2067F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43B47B3-6F37-4CC1-96DF-FF55FE48C1D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CEE813-B628-4402-9D2C-C9FF1ECCC62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4436160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823A141-40D2-40FD-AD09-A1252534BAC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CAF2974-EDE4-4801-BBAF-27EA305C31F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10F3E76-859C-462C-A0F7-BF0308E7C96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409937-8F43-45E6-A398-8F8928EA26D5}" type="datetimeFigureOut">
              <a:rPr lang="en-GB" smtClean="0"/>
              <a:t>20/07/2020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50077B9-E766-4847-B85D-E451D58361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125B64C-7227-453D-936B-CB8A900A43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CEE813-B628-4402-9D2C-C9FF1ECCC62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945821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194C8255-0501-44E9-9FEA-CE1C62A1A69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FD34ABC-E6B6-4337-A2B1-29CBE1C1E52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EBC62A6-34FA-4B40-BE2B-8FBA324768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409937-8F43-45E6-A398-8F8928EA26D5}" type="datetimeFigureOut">
              <a:rPr lang="en-GB" smtClean="0"/>
              <a:t>20/07/2020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E41B96F-F4B3-43A0-AB21-17E9B67A0C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0DBEB86-EE65-421D-A428-47869ECD788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CEE813-B628-4402-9D2C-C9FF1ECCC62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950953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D96ABA38-59D8-4277-8BA4-2EDFB3A6752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E784660-9993-4D16-A6F4-61D9733C192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15B548F-3A8D-4E06-ABE8-421D78F26C3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1409937-8F43-45E6-A398-8F8928EA26D5}" type="datetimeFigureOut">
              <a:rPr lang="en-GB" smtClean="0"/>
              <a:t>20/07/2020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4098831-F949-4BF8-870D-B827C6BD916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50118A8-F7A3-4F61-86FD-92177870433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FCEE813-B628-4402-9D2C-C9FF1ECCC62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278847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tmp"/><Relationship Id="rId2" Type="http://schemas.openxmlformats.org/officeDocument/2006/relationships/image" Target="../media/image1.tmp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.pn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tmp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tmp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tmp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tmp"/><Relationship Id="rId7" Type="http://schemas.openxmlformats.org/officeDocument/2006/relationships/audio" Target="../media/audio1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5.tmp"/><Relationship Id="rId5" Type="http://schemas.openxmlformats.org/officeDocument/2006/relationships/image" Target="../media/image14.tmp"/><Relationship Id="rId4" Type="http://schemas.openxmlformats.org/officeDocument/2006/relationships/image" Target="../media/image13.tmp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Relationship Id="rId4" Type="http://schemas.openxmlformats.org/officeDocument/2006/relationships/audio" Target="../media/audio2.wav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>
            <a:extLst>
              <a:ext uri="{FF2B5EF4-FFF2-40B4-BE49-F238E27FC236}">
                <a16:creationId xmlns:a16="http://schemas.microsoft.com/office/drawing/2014/main" id="{B4D3D850-2041-4B7C-AED9-54DA385B14F7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9" name="Picture 8" descr="A picture containing tree, flower&#10;&#10;Description automatically generated">
            <a:extLst>
              <a:ext uri="{FF2B5EF4-FFF2-40B4-BE49-F238E27FC236}">
                <a16:creationId xmlns:a16="http://schemas.microsoft.com/office/drawing/2014/main" id="{4876CB15-5E1A-47C7-B3D3-3418C5B789AD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593"/>
          <a:stretch/>
        </p:blipFill>
        <p:spPr>
          <a:xfrm>
            <a:off x="20" y="10"/>
            <a:ext cx="6095980" cy="6857990"/>
          </a:xfrm>
          <a:prstGeom prst="rect">
            <a:avLst/>
          </a:prstGeom>
        </p:spPr>
      </p:pic>
      <p:pic>
        <p:nvPicPr>
          <p:cNvPr id="7" name="Picture 6" descr="A close up of a sign&#10;&#10;Description automatically generated">
            <a:extLst>
              <a:ext uri="{FF2B5EF4-FFF2-40B4-BE49-F238E27FC236}">
                <a16:creationId xmlns:a16="http://schemas.microsoft.com/office/drawing/2014/main" id="{393587CF-4EE8-42FD-8A7A-409A8481FE64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814" r="6585"/>
          <a:stretch/>
        </p:blipFill>
        <p:spPr>
          <a:xfrm>
            <a:off x="6096000" y="10"/>
            <a:ext cx="6096000" cy="6857990"/>
          </a:xfrm>
          <a:prstGeom prst="rect">
            <a:avLst/>
          </a:prstGeom>
        </p:spPr>
      </p:pic>
      <p:sp>
        <p:nvSpPr>
          <p:cNvPr id="16" name="Rectangle 15">
            <a:extLst>
              <a:ext uri="{FF2B5EF4-FFF2-40B4-BE49-F238E27FC236}">
                <a16:creationId xmlns:a16="http://schemas.microsoft.com/office/drawing/2014/main" id="{B497CCB5-5FC2-473C-AFCC-2430CEF1DF71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700000">
            <a:off x="4409915" y="1742916"/>
            <a:ext cx="3372170" cy="3372168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Frame 17">
            <a:extLst>
              <a:ext uri="{FF2B5EF4-FFF2-40B4-BE49-F238E27FC236}">
                <a16:creationId xmlns:a16="http://schemas.microsoft.com/office/drawing/2014/main" id="{599C8C75-BFDF-44E7-A028-EEB5EDD58817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700000">
            <a:off x="3971277" y="1304278"/>
            <a:ext cx="4249446" cy="4249444"/>
          </a:xfrm>
          <a:prstGeom prst="frame">
            <a:avLst>
              <a:gd name="adj1" fmla="val 1195"/>
            </a:avLst>
          </a:prstGeom>
          <a:solidFill>
            <a:srgbClr val="FFFFFF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124039E-08FE-4832-B11E-9B6B7DEADB8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745528" y="4201466"/>
            <a:ext cx="2700944" cy="659993"/>
          </a:xfrm>
          <a:noFill/>
        </p:spPr>
        <p:txBody>
          <a:bodyPr>
            <a:normAutofit/>
          </a:bodyPr>
          <a:lstStyle/>
          <a:p>
            <a:r>
              <a:rPr lang="en-GB" sz="1600">
                <a:solidFill>
                  <a:srgbClr val="080808"/>
                </a:solidFill>
              </a:rPr>
              <a:t>Made by Alex Harrison 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F29DD64-8255-4401-86CA-83CE497AF6A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286858" y="2761554"/>
            <a:ext cx="3618284" cy="1345720"/>
          </a:xfrm>
          <a:noFill/>
        </p:spPr>
        <p:txBody>
          <a:bodyPr anchor="ctr">
            <a:normAutofit/>
          </a:bodyPr>
          <a:lstStyle/>
          <a:p>
            <a:r>
              <a:rPr lang="en-GB" sz="2800">
                <a:solidFill>
                  <a:srgbClr val="080808"/>
                </a:solidFill>
                <a:latin typeface="Comic Sans MS" panose="030F0702030302020204" pitchFamily="66" charset="0"/>
              </a:rPr>
              <a:t>YEAR 3</a:t>
            </a:r>
          </a:p>
        </p:txBody>
      </p:sp>
    </p:spTree>
    <p:extLst>
      <p:ext uri="{BB962C8B-B14F-4D97-AF65-F5344CB8AC3E}">
        <p14:creationId xmlns:p14="http://schemas.microsoft.com/office/powerpoint/2010/main" val="31249363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1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close up of a sign&#10;&#10;Description automatically generated">
            <a:extLst>
              <a:ext uri="{FF2B5EF4-FFF2-40B4-BE49-F238E27FC236}">
                <a16:creationId xmlns:a16="http://schemas.microsoft.com/office/drawing/2014/main" id="{3C509643-4A9E-4AD0-8292-BF500E7ABB21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333" t="-5860" r="32844" b="3710"/>
          <a:stretch/>
        </p:blipFill>
        <p:spPr>
          <a:xfrm>
            <a:off x="8323547" y="2766239"/>
            <a:ext cx="3669743" cy="3478916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65100" prst="coolSlant"/>
          </a:sp3d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F3024029-FAB2-4EE1-8392-105C03FD2D25}"/>
              </a:ext>
            </a:extLst>
          </p:cNvPr>
          <p:cNvSpPr txBox="1"/>
          <p:nvPr/>
        </p:nvSpPr>
        <p:spPr>
          <a:xfrm>
            <a:off x="4806383" y="612844"/>
            <a:ext cx="5021204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>
                <a:solidFill>
                  <a:srgbClr val="DACF80"/>
                </a:solidFill>
              </a:rPr>
              <a:t>I have enjoyed reading on Epic. My favourite book was Diary of a Wimpy Kid. </a:t>
            </a:r>
          </a:p>
          <a:p>
            <a:r>
              <a:rPr lang="en-GB" sz="4000" dirty="0">
                <a:solidFill>
                  <a:srgbClr val="DACF80"/>
                </a:solidFill>
              </a:rPr>
              <a:t>                        </a:t>
            </a:r>
          </a:p>
          <a:p>
            <a:r>
              <a:rPr lang="en-GB" sz="4000" dirty="0">
                <a:solidFill>
                  <a:srgbClr val="DACF80"/>
                </a:solidFill>
              </a:rPr>
              <a:t>                        </a:t>
            </a:r>
          </a:p>
          <a:p>
            <a:endParaRPr lang="en-GB" sz="4000" dirty="0">
              <a:solidFill>
                <a:srgbClr val="DACF80"/>
              </a:solidFill>
            </a:endParaRPr>
          </a:p>
          <a:p>
            <a:endParaRPr lang="en-GB" sz="4000" dirty="0">
              <a:solidFill>
                <a:srgbClr val="DACF80"/>
              </a:solidFill>
            </a:endParaRPr>
          </a:p>
          <a:p>
            <a:endParaRPr lang="en-GB" sz="4000" dirty="0">
              <a:solidFill>
                <a:srgbClr val="DACF80"/>
              </a:solidFill>
            </a:endParaRPr>
          </a:p>
        </p:txBody>
      </p:sp>
      <p:pic>
        <p:nvPicPr>
          <p:cNvPr id="11" name="Picture 10" descr="A close up of a sign&#10;&#10;Description automatically generated">
            <a:extLst>
              <a:ext uri="{FF2B5EF4-FFF2-40B4-BE49-F238E27FC236}">
                <a16:creationId xmlns:a16="http://schemas.microsoft.com/office/drawing/2014/main" id="{7C8A1F44-5A56-45D5-BB13-4F9D4E251F2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87464" y="3429000"/>
            <a:ext cx="2996379" cy="3015165"/>
          </a:xfrm>
          <a:prstGeom prst="rect">
            <a:avLst/>
          </a:prstGeom>
        </p:spPr>
      </p:pic>
      <p:sp>
        <p:nvSpPr>
          <p:cNvPr id="12" name="Rectangle 1">
            <a:extLst>
              <a:ext uri="{FF2B5EF4-FFF2-40B4-BE49-F238E27FC236}">
                <a16:creationId xmlns:a16="http://schemas.microsoft.com/office/drawing/2014/main" id="{4CE4CE50-B4A7-4F5A-8CD4-1DC8611E5D27}"/>
              </a:ext>
            </a:extLst>
          </p:cNvPr>
          <p:cNvSpPr>
            <a:spLocks noChangeArrowheads="1"/>
          </p:cNvSpPr>
          <p:nvPr/>
        </p:nvSpPr>
        <p:spPr bwMode="auto">
          <a:xfrm>
            <a:off x="-76200" y="1951555"/>
            <a:ext cx="2289088" cy="41754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0" tIns="0" rIns="0" bIns="126960" numCol="1" anchor="t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t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300" b="0" i="0" u="none" strike="noStrike" cap="none" normalizeH="0" baseline="0" dirty="0">
                <a:ln>
                  <a:noFill/>
                </a:ln>
                <a:solidFill>
                  <a:srgbClr val="004669"/>
                </a:solidFill>
                <a:effectLst/>
                <a:latin typeface="Chalkboard"/>
              </a:rPr>
              <a:t> </a:t>
            </a:r>
            <a:endParaRPr kumimoji="0" lang="en-US" altLang="en-US" sz="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t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300" b="0" i="0" u="none" strike="noStrike" cap="none" normalizeH="0" baseline="0" dirty="0">
                <a:ln>
                  <a:noFill/>
                </a:ln>
                <a:solidFill>
                  <a:srgbClr val="004669"/>
                </a:solidFill>
                <a:effectLst/>
                <a:latin typeface="Chalkboard"/>
              </a:rPr>
              <a:t>  </a:t>
            </a:r>
            <a:r>
              <a:rPr kumimoji="0" lang="en-US" altLang="en-US" sz="12500" b="0" i="0" u="none" strike="noStrike" cap="none" normalizeH="0" baseline="0" dirty="0">
                <a:ln>
                  <a:noFill/>
                </a:ln>
                <a:solidFill>
                  <a:srgbClr val="004669"/>
                </a:solidFill>
                <a:effectLst/>
                <a:latin typeface="Chalkboard"/>
              </a:rPr>
              <a:t>      </a:t>
            </a:r>
            <a:r>
              <a:rPr kumimoji="0" lang="en-US" altLang="en-US" sz="1300" b="0" i="0" u="none" strike="noStrike" cap="none" normalizeH="0" baseline="0" dirty="0">
                <a:ln>
                  <a:noFill/>
                </a:ln>
                <a:solidFill>
                  <a:srgbClr val="004669"/>
                </a:solidFill>
                <a:effectLst/>
                <a:latin typeface="Chalkboard"/>
              </a:rPr>
              <a:t> </a:t>
            </a:r>
          </a:p>
          <a:p>
            <a:pPr marL="0" marR="0" lvl="0" indent="0" algn="l" defTabSz="914400" rtl="0" eaLnBrk="0" fontAlgn="t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300" b="0" i="0" u="none" strike="noStrike" cap="none" normalizeH="0" baseline="0" dirty="0">
                <a:ln>
                  <a:noFill/>
                </a:ln>
                <a:solidFill>
                  <a:srgbClr val="004669"/>
                </a:solidFill>
                <a:effectLst/>
                <a:latin typeface="Chalkboard"/>
              </a:rPr>
              <a:t>  </a:t>
            </a:r>
            <a:r>
              <a:rPr kumimoji="0" lang="en-US" altLang="en-US" sz="12500" b="0" i="0" u="none" strike="noStrike" cap="none" normalizeH="0" baseline="0" dirty="0">
                <a:ln>
                  <a:noFill/>
                </a:ln>
                <a:solidFill>
                  <a:srgbClr val="004669"/>
                </a:solidFill>
                <a:effectLst/>
                <a:latin typeface="Chalkboard"/>
              </a:rPr>
              <a:t>      </a:t>
            </a: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1028" name="Picture 4">
            <a:extLst>
              <a:ext uri="{FF2B5EF4-FFF2-40B4-BE49-F238E27FC236}">
                <a16:creationId xmlns:a16="http://schemas.microsoft.com/office/drawing/2014/main" id="{DDF1ACA0-7F26-4ABC-9BF4-A29173E0D23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275" y="1028705"/>
            <a:ext cx="2231364" cy="22515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Rectangle 5">
            <a:extLst>
              <a:ext uri="{FF2B5EF4-FFF2-40B4-BE49-F238E27FC236}">
                <a16:creationId xmlns:a16="http://schemas.microsoft.com/office/drawing/2014/main" id="{B6F8F924-7E84-4C3B-9B9C-76E1F201D823}"/>
              </a:ext>
            </a:extLst>
          </p:cNvPr>
          <p:cNvSpPr>
            <a:spLocks noChangeArrowheads="1"/>
          </p:cNvSpPr>
          <p:nvPr/>
        </p:nvSpPr>
        <p:spPr bwMode="auto">
          <a:xfrm>
            <a:off x="556895" y="3280293"/>
            <a:ext cx="5851525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0" tIns="31740" rIns="487209" bIns="0" numCol="1" anchor="t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pic>
        <p:nvPicPr>
          <p:cNvPr id="1030" name="Picture 6">
            <a:extLst>
              <a:ext uri="{FF2B5EF4-FFF2-40B4-BE49-F238E27FC236}">
                <a16:creationId xmlns:a16="http://schemas.microsoft.com/office/drawing/2014/main" id="{BA1699D6-41F0-4637-9856-65C22FB6C70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470" y="3624264"/>
            <a:ext cx="2752974" cy="27243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71612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2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12" grpId="0"/>
      <p:bldP spid="1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ame 1">
            <a:extLst>
              <a:ext uri="{FF2B5EF4-FFF2-40B4-BE49-F238E27FC236}">
                <a16:creationId xmlns:a16="http://schemas.microsoft.com/office/drawing/2014/main" id="{F7E9FB88-83C5-42F3-AD9D-97B51DB8EAA3}"/>
              </a:ext>
            </a:extLst>
          </p:cNvPr>
          <p:cNvSpPr/>
          <p:nvPr/>
        </p:nvSpPr>
        <p:spPr>
          <a:xfrm>
            <a:off x="0" y="0"/>
            <a:ext cx="12520772" cy="7228135"/>
          </a:xfrm>
          <a:prstGeom prst="frame">
            <a:avLst/>
          </a:prstGeom>
          <a:solidFill>
            <a:srgbClr val="5E533A"/>
          </a:solidFill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srgbClr val="0070C0"/>
              </a:solidFill>
            </a:endParaRPr>
          </a:p>
        </p:txBody>
      </p:sp>
      <p:pic>
        <p:nvPicPr>
          <p:cNvPr id="4" name="Picture 3" descr="A picture containing food, sitting, small, plate&#10;&#10;Description automatically generated">
            <a:extLst>
              <a:ext uri="{FF2B5EF4-FFF2-40B4-BE49-F238E27FC236}">
                <a16:creationId xmlns:a16="http://schemas.microsoft.com/office/drawing/2014/main" id="{6328DCF7-96F2-44BF-994F-58484A5C8DB0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786" t="550" r="9919" b="1575"/>
          <a:stretch/>
        </p:blipFill>
        <p:spPr>
          <a:xfrm>
            <a:off x="890145" y="951376"/>
            <a:ext cx="10754181" cy="5324580"/>
          </a:xfrm>
          <a:prstGeom prst="rect">
            <a:avLst/>
          </a:prstGeom>
          <a:solidFill>
            <a:srgbClr val="3C4F64"/>
          </a:solidFill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1E9FC394-4CCB-402D-BA6A-FE6EA49085B6}"/>
              </a:ext>
            </a:extLst>
          </p:cNvPr>
          <p:cNvSpPr txBox="1"/>
          <p:nvPr/>
        </p:nvSpPr>
        <p:spPr>
          <a:xfrm>
            <a:off x="4222960" y="5809019"/>
            <a:ext cx="742136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rgbClr val="FFFF00"/>
                </a:solidFill>
              </a:rPr>
              <a:t>I loved making Greek theatre masks.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702685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Freeform 5">
            <a:extLst>
              <a:ext uri="{FF2B5EF4-FFF2-40B4-BE49-F238E27FC236}">
                <a16:creationId xmlns:a16="http://schemas.microsoft.com/office/drawing/2014/main" id="{07322A9E-F1EC-405E-8971-BA906EFFCCB8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-329674" y="1290909"/>
            <a:ext cx="9702800" cy="5573512"/>
          </a:xfrm>
          <a:custGeom>
            <a:avLst/>
            <a:gdLst>
              <a:gd name="T0" fmla="*/ 1752 w 2038"/>
              <a:gd name="T1" fmla="*/ 1169 h 1169"/>
              <a:gd name="T2" fmla="*/ 1487 w 2038"/>
              <a:gd name="T3" fmla="*/ 334 h 1169"/>
              <a:gd name="T4" fmla="*/ 860 w 2038"/>
              <a:gd name="T5" fmla="*/ 22 h 1169"/>
              <a:gd name="T6" fmla="*/ 199 w 2038"/>
              <a:gd name="T7" fmla="*/ 318 h 1169"/>
              <a:gd name="T8" fmla="*/ 399 w 2038"/>
              <a:gd name="T9" fmla="*/ 1165 h 11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038" h="1169">
                <a:moveTo>
                  <a:pt x="1752" y="1169"/>
                </a:moveTo>
                <a:cubicBezTo>
                  <a:pt x="2038" y="928"/>
                  <a:pt x="1673" y="513"/>
                  <a:pt x="1487" y="334"/>
                </a:cubicBezTo>
                <a:cubicBezTo>
                  <a:pt x="1316" y="170"/>
                  <a:pt x="1099" y="43"/>
                  <a:pt x="860" y="22"/>
                </a:cubicBezTo>
                <a:cubicBezTo>
                  <a:pt x="621" y="0"/>
                  <a:pt x="341" y="128"/>
                  <a:pt x="199" y="318"/>
                </a:cubicBezTo>
                <a:cubicBezTo>
                  <a:pt x="0" y="586"/>
                  <a:pt x="184" y="965"/>
                  <a:pt x="399" y="1165"/>
                </a:cubicBezTo>
              </a:path>
            </a:pathLst>
          </a:custGeom>
          <a:noFill/>
          <a:ln w="9525" cap="flat">
            <a:solidFill>
              <a:schemeClr val="tx1">
                <a:alpha val="20000"/>
              </a:schemeClr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9" name="Freeform 6">
            <a:extLst>
              <a:ext uri="{FF2B5EF4-FFF2-40B4-BE49-F238E27FC236}">
                <a16:creationId xmlns:a16="http://schemas.microsoft.com/office/drawing/2014/main" id="{A5704422-1118-4FD1-95AD-29A064EB80D9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670451" y="2010741"/>
            <a:ext cx="7373938" cy="4848892"/>
          </a:xfrm>
          <a:custGeom>
            <a:avLst/>
            <a:gdLst>
              <a:gd name="T0" fmla="*/ 1025 w 1549"/>
              <a:gd name="T1" fmla="*/ 1016 h 1017"/>
              <a:gd name="T2" fmla="*/ 1443 w 1549"/>
              <a:gd name="T3" fmla="*/ 592 h 1017"/>
              <a:gd name="T4" fmla="*/ 782 w 1549"/>
              <a:gd name="T5" fmla="*/ 53 h 1017"/>
              <a:gd name="T6" fmla="*/ 150 w 1549"/>
              <a:gd name="T7" fmla="*/ 329 h 1017"/>
              <a:gd name="T8" fmla="*/ 477 w 1549"/>
              <a:gd name="T9" fmla="*/ 1017 h 10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549" h="1017">
                <a:moveTo>
                  <a:pt x="1025" y="1016"/>
                </a:moveTo>
                <a:cubicBezTo>
                  <a:pt x="1223" y="971"/>
                  <a:pt x="1549" y="857"/>
                  <a:pt x="1443" y="592"/>
                </a:cubicBezTo>
                <a:cubicBezTo>
                  <a:pt x="1344" y="344"/>
                  <a:pt x="1041" y="111"/>
                  <a:pt x="782" y="53"/>
                </a:cubicBezTo>
                <a:cubicBezTo>
                  <a:pt x="545" y="0"/>
                  <a:pt x="275" y="117"/>
                  <a:pt x="150" y="329"/>
                </a:cubicBezTo>
                <a:cubicBezTo>
                  <a:pt x="0" y="584"/>
                  <a:pt x="243" y="911"/>
                  <a:pt x="477" y="1017"/>
                </a:cubicBezTo>
              </a:path>
            </a:pathLst>
          </a:custGeom>
          <a:noFill/>
          <a:ln w="9525" cap="flat">
            <a:solidFill>
              <a:schemeClr val="tx1">
                <a:alpha val="20000"/>
              </a:schemeClr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1" name="Freeform 7">
            <a:extLst>
              <a:ext uri="{FF2B5EF4-FFF2-40B4-BE49-F238E27FC236}">
                <a16:creationId xmlns:a16="http://schemas.microsoft.com/office/drawing/2014/main" id="{A88B2AAA-B805-498E-A9E6-98B885855498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251351" y="1780905"/>
            <a:ext cx="8035925" cy="5083516"/>
          </a:xfrm>
          <a:custGeom>
            <a:avLst/>
            <a:gdLst>
              <a:gd name="T0" fmla="*/ 1302 w 1688"/>
              <a:gd name="T1" fmla="*/ 1066 h 1066"/>
              <a:gd name="T2" fmla="*/ 1613 w 1688"/>
              <a:gd name="T3" fmla="*/ 850 h 1066"/>
              <a:gd name="T4" fmla="*/ 1517 w 1688"/>
              <a:gd name="T5" fmla="*/ 471 h 1066"/>
              <a:gd name="T6" fmla="*/ 798 w 1688"/>
              <a:gd name="T7" fmla="*/ 28 h 1066"/>
              <a:gd name="T8" fmla="*/ 181 w 1688"/>
              <a:gd name="T9" fmla="*/ 333 h 1066"/>
              <a:gd name="T10" fmla="*/ 420 w 1688"/>
              <a:gd name="T11" fmla="*/ 1066 h 106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688" h="1066">
                <a:moveTo>
                  <a:pt x="1302" y="1066"/>
                </a:moveTo>
                <a:cubicBezTo>
                  <a:pt x="1416" y="1024"/>
                  <a:pt x="1551" y="962"/>
                  <a:pt x="1613" y="850"/>
                </a:cubicBezTo>
                <a:cubicBezTo>
                  <a:pt x="1688" y="715"/>
                  <a:pt x="1606" y="575"/>
                  <a:pt x="1517" y="471"/>
                </a:cubicBezTo>
                <a:cubicBezTo>
                  <a:pt x="1336" y="258"/>
                  <a:pt x="1084" y="62"/>
                  <a:pt x="798" y="28"/>
                </a:cubicBezTo>
                <a:cubicBezTo>
                  <a:pt x="559" y="0"/>
                  <a:pt x="317" y="138"/>
                  <a:pt x="181" y="333"/>
                </a:cubicBezTo>
                <a:cubicBezTo>
                  <a:pt x="0" y="592"/>
                  <a:pt x="191" y="907"/>
                  <a:pt x="420" y="1066"/>
                </a:cubicBezTo>
              </a:path>
            </a:pathLst>
          </a:custGeom>
          <a:noFill/>
          <a:ln w="9525" cap="flat">
            <a:solidFill>
              <a:schemeClr val="tx1">
                <a:alpha val="20000"/>
              </a:schemeClr>
            </a:solidFill>
            <a:prstDash val="dash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6" name="Freeform 8">
            <a:extLst>
              <a:ext uri="{FF2B5EF4-FFF2-40B4-BE49-F238E27FC236}">
                <a16:creationId xmlns:a16="http://schemas.microsoft.com/office/drawing/2014/main" id="{9B8051E0-19D7-43E1-BFD9-E6DBFEB3A3F1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-1061" y="542347"/>
            <a:ext cx="10334625" cy="6322075"/>
          </a:xfrm>
          <a:custGeom>
            <a:avLst/>
            <a:gdLst>
              <a:gd name="T0" fmla="*/ 1873 w 2171"/>
              <a:gd name="T1" fmla="*/ 1326 h 1326"/>
              <a:gd name="T2" fmla="*/ 1609 w 2171"/>
              <a:gd name="T3" fmla="*/ 473 h 1326"/>
              <a:gd name="T4" fmla="*/ 880 w 2171"/>
              <a:gd name="T5" fmla="*/ 63 h 1326"/>
              <a:gd name="T6" fmla="*/ 0 w 2171"/>
              <a:gd name="T7" fmla="*/ 423 h 132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71" h="1326">
                <a:moveTo>
                  <a:pt x="1873" y="1326"/>
                </a:moveTo>
                <a:cubicBezTo>
                  <a:pt x="2171" y="1045"/>
                  <a:pt x="1825" y="678"/>
                  <a:pt x="1609" y="473"/>
                </a:cubicBezTo>
                <a:cubicBezTo>
                  <a:pt x="1406" y="281"/>
                  <a:pt x="1159" y="116"/>
                  <a:pt x="880" y="63"/>
                </a:cubicBezTo>
                <a:cubicBezTo>
                  <a:pt x="545" y="0"/>
                  <a:pt x="214" y="161"/>
                  <a:pt x="0" y="423"/>
                </a:cubicBezTo>
              </a:path>
            </a:pathLst>
          </a:custGeom>
          <a:noFill/>
          <a:ln w="9525" cap="flat">
            <a:solidFill>
              <a:schemeClr val="tx1">
                <a:alpha val="20000"/>
              </a:schemeClr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8" name="Freeform 9">
            <a:extLst>
              <a:ext uri="{FF2B5EF4-FFF2-40B4-BE49-F238E27FC236}">
                <a16:creationId xmlns:a16="http://schemas.microsoft.com/office/drawing/2014/main" id="{4EDB2B02-86A2-46F5-A4BE-B7D9B10411D6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3701" y="6178751"/>
            <a:ext cx="504825" cy="681527"/>
          </a:xfrm>
          <a:custGeom>
            <a:avLst/>
            <a:gdLst>
              <a:gd name="T0" fmla="*/ 0 w 106"/>
              <a:gd name="T1" fmla="*/ 0 h 143"/>
              <a:gd name="T2" fmla="*/ 106 w 106"/>
              <a:gd name="T3" fmla="*/ 143 h 143"/>
            </a:gdLst>
            <a:ahLst/>
            <a:cxnLst>
              <a:cxn ang="0">
                <a:pos x="T0" y="T1"/>
              </a:cxn>
              <a:cxn ang="0">
                <a:pos x="T2" y="T3"/>
              </a:cxn>
            </a:cxnLst>
            <a:rect l="0" t="0" r="r" b="b"/>
            <a:pathLst>
              <a:path w="106" h="143">
                <a:moveTo>
                  <a:pt x="0" y="0"/>
                </a:moveTo>
                <a:cubicBezTo>
                  <a:pt x="35" y="54"/>
                  <a:pt x="70" y="101"/>
                  <a:pt x="106" y="143"/>
                </a:cubicBezTo>
              </a:path>
            </a:pathLst>
          </a:custGeom>
          <a:noFill/>
          <a:ln w="4763" cap="flat">
            <a:solidFill>
              <a:schemeClr val="tx1">
                <a:alpha val="20000"/>
              </a:schemeClr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0" name="Freeform 10">
            <a:extLst>
              <a:ext uri="{FF2B5EF4-FFF2-40B4-BE49-F238E27FC236}">
                <a16:creationId xmlns:a16="http://schemas.microsoft.com/office/drawing/2014/main" id="{43954639-FB5D-41F4-9560-6F6DFE778425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-1061" y="-59376"/>
            <a:ext cx="11091863" cy="6923796"/>
          </a:xfrm>
          <a:custGeom>
            <a:avLst/>
            <a:gdLst>
              <a:gd name="T0" fmla="*/ 2046 w 2330"/>
              <a:gd name="T1" fmla="*/ 1452 h 1452"/>
              <a:gd name="T2" fmla="*/ 1813 w 2330"/>
              <a:gd name="T3" fmla="*/ 601 h 1452"/>
              <a:gd name="T4" fmla="*/ 956 w 2330"/>
              <a:gd name="T5" fmla="*/ 97 h 1452"/>
              <a:gd name="T6" fmla="*/ 0 w 2330"/>
              <a:gd name="T7" fmla="*/ 366 h 145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330" h="1452">
                <a:moveTo>
                  <a:pt x="2046" y="1452"/>
                </a:moveTo>
                <a:cubicBezTo>
                  <a:pt x="2330" y="1153"/>
                  <a:pt x="2049" y="821"/>
                  <a:pt x="1813" y="601"/>
                </a:cubicBezTo>
                <a:cubicBezTo>
                  <a:pt x="1569" y="375"/>
                  <a:pt x="1282" y="179"/>
                  <a:pt x="956" y="97"/>
                </a:cubicBezTo>
                <a:cubicBezTo>
                  <a:pt x="572" y="0"/>
                  <a:pt x="292" y="101"/>
                  <a:pt x="0" y="366"/>
                </a:cubicBezTo>
              </a:path>
            </a:pathLst>
          </a:custGeom>
          <a:noFill/>
          <a:ln w="9525" cap="flat">
            <a:solidFill>
              <a:schemeClr val="tx1">
                <a:alpha val="20000"/>
              </a:schemeClr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2" name="Freeform 12">
            <a:extLst>
              <a:ext uri="{FF2B5EF4-FFF2-40B4-BE49-F238E27FC236}">
                <a16:creationId xmlns:a16="http://schemas.microsoft.com/office/drawing/2014/main" id="{E898931C-0323-41FA-A036-20F818B1FF81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-1061" y="-1916"/>
            <a:ext cx="1057275" cy="614491"/>
          </a:xfrm>
          <a:custGeom>
            <a:avLst/>
            <a:gdLst>
              <a:gd name="T0" fmla="*/ 222 w 222"/>
              <a:gd name="T1" fmla="*/ 0 h 129"/>
              <a:gd name="T2" fmla="*/ 0 w 222"/>
              <a:gd name="T3" fmla="*/ 129 h 129"/>
            </a:gdLst>
            <a:ahLst/>
            <a:cxnLst>
              <a:cxn ang="0">
                <a:pos x="T0" y="T1"/>
              </a:cxn>
              <a:cxn ang="0">
                <a:pos x="T2" y="T3"/>
              </a:cxn>
            </a:cxnLst>
            <a:rect l="0" t="0" r="r" b="b"/>
            <a:pathLst>
              <a:path w="222" h="129">
                <a:moveTo>
                  <a:pt x="222" y="0"/>
                </a:moveTo>
                <a:cubicBezTo>
                  <a:pt x="152" y="35"/>
                  <a:pt x="76" y="78"/>
                  <a:pt x="0" y="129"/>
                </a:cubicBezTo>
              </a:path>
            </a:pathLst>
          </a:custGeom>
          <a:noFill/>
          <a:ln w="9525" cap="flat">
            <a:solidFill>
              <a:schemeClr val="tx1">
                <a:alpha val="20000"/>
              </a:schemeClr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4" name="Freeform 14">
            <a:extLst>
              <a:ext uri="{FF2B5EF4-FFF2-40B4-BE49-F238E27FC236}">
                <a16:creationId xmlns:a16="http://schemas.microsoft.com/office/drawing/2014/main" id="{89AFE9DD-0792-4B98-B4EB-97ACA17E6AA8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3701" y="-6705"/>
            <a:ext cx="595313" cy="352734"/>
          </a:xfrm>
          <a:custGeom>
            <a:avLst/>
            <a:gdLst>
              <a:gd name="T0" fmla="*/ 125 w 125"/>
              <a:gd name="T1" fmla="*/ 0 h 74"/>
              <a:gd name="T2" fmla="*/ 0 w 125"/>
              <a:gd name="T3" fmla="*/ 74 h 74"/>
            </a:gdLst>
            <a:ahLst/>
            <a:cxnLst>
              <a:cxn ang="0">
                <a:pos x="T0" y="T1"/>
              </a:cxn>
              <a:cxn ang="0">
                <a:pos x="T2" y="T3"/>
              </a:cxn>
            </a:cxnLst>
            <a:rect l="0" t="0" r="r" b="b"/>
            <a:pathLst>
              <a:path w="125" h="74">
                <a:moveTo>
                  <a:pt x="125" y="0"/>
                </a:moveTo>
                <a:cubicBezTo>
                  <a:pt x="85" y="22"/>
                  <a:pt x="43" y="47"/>
                  <a:pt x="0" y="74"/>
                </a:cubicBezTo>
              </a:path>
            </a:pathLst>
          </a:custGeom>
          <a:noFill/>
          <a:ln w="9525" cap="flat">
            <a:solidFill>
              <a:schemeClr val="tx1">
                <a:alpha val="20000"/>
              </a:schemeClr>
            </a:solidFill>
            <a:prstDash val="dash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6" name="Freeform 16">
            <a:extLst>
              <a:ext uri="{FF2B5EF4-FFF2-40B4-BE49-F238E27FC236}">
                <a16:creationId xmlns:a16="http://schemas.microsoft.com/office/drawing/2014/main" id="{3981F5C4-9AE1-404E-AF44-A4E6DB374F9D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-1061" y="-1916"/>
            <a:ext cx="357188" cy="213875"/>
          </a:xfrm>
          <a:custGeom>
            <a:avLst/>
            <a:gdLst>
              <a:gd name="T0" fmla="*/ 75 w 75"/>
              <a:gd name="T1" fmla="*/ 0 h 45"/>
              <a:gd name="T2" fmla="*/ 0 w 75"/>
              <a:gd name="T3" fmla="*/ 45 h 45"/>
            </a:gdLst>
            <a:ahLst/>
            <a:cxnLst>
              <a:cxn ang="0">
                <a:pos x="T0" y="T1"/>
              </a:cxn>
              <a:cxn ang="0">
                <a:pos x="T2" y="T3"/>
              </a:cxn>
            </a:cxnLst>
            <a:rect l="0" t="0" r="r" b="b"/>
            <a:pathLst>
              <a:path w="75" h="45">
                <a:moveTo>
                  <a:pt x="75" y="0"/>
                </a:moveTo>
                <a:cubicBezTo>
                  <a:pt x="50" y="14"/>
                  <a:pt x="25" y="29"/>
                  <a:pt x="0" y="45"/>
                </a:cubicBezTo>
              </a:path>
            </a:pathLst>
          </a:custGeom>
          <a:noFill/>
          <a:ln w="12700" cap="flat">
            <a:solidFill>
              <a:schemeClr val="tx1">
                <a:alpha val="20000"/>
              </a:schemeClr>
            </a:solidFill>
            <a:prstDash val="dashDot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8" name="Freeform 11">
            <a:extLst>
              <a:ext uri="{FF2B5EF4-FFF2-40B4-BE49-F238E27FC236}">
                <a16:creationId xmlns:a16="http://schemas.microsoft.com/office/drawing/2014/main" id="{763C1781-8726-4FAC-8C45-FF40376BE409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5426601" y="-1916"/>
            <a:ext cx="5788025" cy="6847184"/>
          </a:xfrm>
          <a:custGeom>
            <a:avLst/>
            <a:gdLst>
              <a:gd name="T0" fmla="*/ 1094 w 1216"/>
              <a:gd name="T1" fmla="*/ 1436 h 1436"/>
              <a:gd name="T2" fmla="*/ 709 w 1216"/>
              <a:gd name="T3" fmla="*/ 551 h 1436"/>
              <a:gd name="T4" fmla="*/ 0 w 1216"/>
              <a:gd name="T5" fmla="*/ 0 h 14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216" h="1436">
                <a:moveTo>
                  <a:pt x="1094" y="1436"/>
                </a:moveTo>
                <a:cubicBezTo>
                  <a:pt x="1216" y="1114"/>
                  <a:pt x="904" y="770"/>
                  <a:pt x="709" y="551"/>
                </a:cubicBezTo>
                <a:cubicBezTo>
                  <a:pt x="509" y="327"/>
                  <a:pt x="274" y="127"/>
                  <a:pt x="0" y="0"/>
                </a:cubicBezTo>
              </a:path>
            </a:pathLst>
          </a:custGeom>
          <a:noFill/>
          <a:ln w="9525" cap="flat">
            <a:solidFill>
              <a:schemeClr val="tx1">
                <a:alpha val="20000"/>
              </a:schemeClr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30" name="Freeform 21">
            <a:extLst>
              <a:ext uri="{FF2B5EF4-FFF2-40B4-BE49-F238E27FC236}">
                <a16:creationId xmlns:a16="http://schemas.microsoft.com/office/drawing/2014/main" id="{301491B5-56C7-43DC-A3D9-861EECCA056A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9235014" y="2872"/>
            <a:ext cx="2951163" cy="2555325"/>
          </a:xfrm>
          <a:custGeom>
            <a:avLst/>
            <a:gdLst>
              <a:gd name="T0" fmla="*/ 620 w 620"/>
              <a:gd name="T1" fmla="*/ 536 h 536"/>
              <a:gd name="T2" fmla="*/ 0 w 620"/>
              <a:gd name="T3" fmla="*/ 0 h 536"/>
            </a:gdLst>
            <a:ahLst/>
            <a:cxnLst>
              <a:cxn ang="0">
                <a:pos x="T0" y="T1"/>
              </a:cxn>
              <a:cxn ang="0">
                <a:pos x="T2" y="T3"/>
              </a:cxn>
            </a:cxnLst>
            <a:rect l="0" t="0" r="r" b="b"/>
            <a:pathLst>
              <a:path w="620" h="536">
                <a:moveTo>
                  <a:pt x="620" y="536"/>
                </a:moveTo>
                <a:cubicBezTo>
                  <a:pt x="404" y="314"/>
                  <a:pt x="196" y="138"/>
                  <a:pt x="0" y="0"/>
                </a:cubicBezTo>
              </a:path>
            </a:pathLst>
          </a:custGeom>
          <a:noFill/>
          <a:ln w="9525" cap="flat">
            <a:solidFill>
              <a:schemeClr val="tx1">
                <a:alpha val="20000"/>
              </a:schemeClr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94FCD08-A276-414B-ADDC-66259997B6DB}"/>
              </a:ext>
            </a:extLst>
          </p:cNvPr>
          <p:cNvSpPr txBox="1"/>
          <p:nvPr/>
        </p:nvSpPr>
        <p:spPr>
          <a:xfrm>
            <a:off x="8842248" y="1481328"/>
            <a:ext cx="2926080" cy="2468880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92500"/>
          </a:bodyPr>
          <a:lstStyle/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3400" dirty="0">
                <a:latin typeface="+mj-lt"/>
                <a:ea typeface="+mj-ea"/>
                <a:cs typeface="+mj-cs"/>
              </a:rPr>
              <a:t>The bugs we did looked good and were fun to make. I made mine with Oliver.  </a:t>
            </a:r>
          </a:p>
        </p:txBody>
      </p:sp>
      <p:sp>
        <p:nvSpPr>
          <p:cNvPr id="32" name="Freeform 22">
            <a:extLst>
              <a:ext uri="{FF2B5EF4-FFF2-40B4-BE49-F238E27FC236}">
                <a16:creationId xmlns:a16="http://schemas.microsoft.com/office/drawing/2014/main" id="{237E2353-22DF-46E0-A200-FB30F8F394E2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10020826" y="-1916"/>
            <a:ext cx="2165350" cy="1358265"/>
          </a:xfrm>
          <a:custGeom>
            <a:avLst/>
            <a:gdLst>
              <a:gd name="T0" fmla="*/ 0 w 455"/>
              <a:gd name="T1" fmla="*/ 0 h 285"/>
              <a:gd name="T2" fmla="*/ 455 w 455"/>
              <a:gd name="T3" fmla="*/ 285 h 285"/>
            </a:gdLst>
            <a:ahLst/>
            <a:cxnLst>
              <a:cxn ang="0">
                <a:pos x="T0" y="T1"/>
              </a:cxn>
              <a:cxn ang="0">
                <a:pos x="T2" y="T3"/>
              </a:cxn>
            </a:cxnLst>
            <a:rect l="0" t="0" r="r" b="b"/>
            <a:pathLst>
              <a:path w="455" h="285">
                <a:moveTo>
                  <a:pt x="0" y="0"/>
                </a:moveTo>
                <a:cubicBezTo>
                  <a:pt x="153" y="85"/>
                  <a:pt x="308" y="180"/>
                  <a:pt x="455" y="285"/>
                </a:cubicBezTo>
              </a:path>
            </a:pathLst>
          </a:custGeom>
          <a:noFill/>
          <a:ln w="9525" cap="flat">
            <a:solidFill>
              <a:schemeClr val="tx1">
                <a:alpha val="20000"/>
              </a:schemeClr>
            </a:solidFill>
            <a:prstDash val="dash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34" name="Freeform 23">
            <a:extLst>
              <a:ext uri="{FF2B5EF4-FFF2-40B4-BE49-F238E27FC236}">
                <a16:creationId xmlns:a16="http://schemas.microsoft.com/office/drawing/2014/main" id="{DD6138DB-057B-45F7-A5F4-E7BFDA20D02C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11290826" y="-1916"/>
            <a:ext cx="895350" cy="534687"/>
          </a:xfrm>
          <a:custGeom>
            <a:avLst/>
            <a:gdLst>
              <a:gd name="T0" fmla="*/ 0 w 188"/>
              <a:gd name="T1" fmla="*/ 0 h 112"/>
              <a:gd name="T2" fmla="*/ 188 w 188"/>
              <a:gd name="T3" fmla="*/ 112 h 112"/>
            </a:gdLst>
            <a:ahLst/>
            <a:cxnLst>
              <a:cxn ang="0">
                <a:pos x="T0" y="T1"/>
              </a:cxn>
              <a:cxn ang="0">
                <a:pos x="T2" y="T3"/>
              </a:cxn>
            </a:cxnLst>
            <a:rect l="0" t="0" r="r" b="b"/>
            <a:pathLst>
              <a:path w="188" h="112">
                <a:moveTo>
                  <a:pt x="0" y="0"/>
                </a:moveTo>
                <a:cubicBezTo>
                  <a:pt x="63" y="36"/>
                  <a:pt x="126" y="73"/>
                  <a:pt x="188" y="112"/>
                </a:cubicBezTo>
              </a:path>
            </a:pathLst>
          </a:custGeom>
          <a:noFill/>
          <a:ln w="9525" cap="flat">
            <a:solidFill>
              <a:schemeClr val="tx1">
                <a:alpha val="20000"/>
              </a:schemeClr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36" name="Freeform: Shape 35">
            <a:extLst>
              <a:ext uri="{FF2B5EF4-FFF2-40B4-BE49-F238E27FC236}">
                <a16:creationId xmlns:a16="http://schemas.microsoft.com/office/drawing/2014/main" id="{79A54AB1-B64F-4843-BFAB-81CB74E66B65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0931529">
            <a:off x="752078" y="2218040"/>
            <a:ext cx="4418757" cy="4259609"/>
          </a:xfrm>
          <a:custGeom>
            <a:avLst/>
            <a:gdLst>
              <a:gd name="connsiteX0" fmla="*/ 404107 w 4507111"/>
              <a:gd name="connsiteY0" fmla="*/ 0 h 4344781"/>
              <a:gd name="connsiteX1" fmla="*/ 371857 w 4507111"/>
              <a:gd name="connsiteY1" fmla="*/ 117359 h 4344781"/>
              <a:gd name="connsiteX2" fmla="*/ 307833 w 4507111"/>
              <a:gd name="connsiteY2" fmla="*/ 632970 h 4344781"/>
              <a:gd name="connsiteX3" fmla="*/ 3569418 w 4507111"/>
              <a:gd name="connsiteY3" fmla="*/ 4141149 h 4344781"/>
              <a:gd name="connsiteX4" fmla="*/ 4440861 w 4507111"/>
              <a:gd name="connsiteY4" fmla="*/ 4332480 h 4344781"/>
              <a:gd name="connsiteX5" fmla="*/ 4507111 w 4507111"/>
              <a:gd name="connsiteY5" fmla="*/ 4341752 h 4344781"/>
              <a:gd name="connsiteX6" fmla="*/ 4296045 w 4507111"/>
              <a:gd name="connsiteY6" fmla="*/ 4344781 h 4344781"/>
              <a:gd name="connsiteX7" fmla="*/ 3749565 w 4507111"/>
              <a:gd name="connsiteY7" fmla="*/ 4321853 h 4344781"/>
              <a:gd name="connsiteX8" fmla="*/ 36764 w 4507111"/>
              <a:gd name="connsiteY8" fmla="*/ 1629794 h 4344781"/>
              <a:gd name="connsiteX9" fmla="*/ 300069 w 4507111"/>
              <a:gd name="connsiteY9" fmla="*/ 144750 h 43447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4507111" h="4344781">
                <a:moveTo>
                  <a:pt x="404107" y="0"/>
                </a:moveTo>
                <a:lnTo>
                  <a:pt x="371857" y="117359"/>
                </a:lnTo>
                <a:cubicBezTo>
                  <a:pt x="333827" y="278567"/>
                  <a:pt x="311875" y="450459"/>
                  <a:pt x="307833" y="632970"/>
                </a:cubicBezTo>
                <a:cubicBezTo>
                  <a:pt x="264711" y="2579752"/>
                  <a:pt x="2253987" y="3769243"/>
                  <a:pt x="3569418" y="4141149"/>
                </a:cubicBezTo>
                <a:cubicBezTo>
                  <a:pt x="3816061" y="4210881"/>
                  <a:pt x="4114807" y="4279754"/>
                  <a:pt x="4440861" y="4332480"/>
                </a:cubicBezTo>
                <a:lnTo>
                  <a:pt x="4507111" y="4341752"/>
                </a:lnTo>
                <a:lnTo>
                  <a:pt x="4296045" y="4344781"/>
                </a:lnTo>
                <a:cubicBezTo>
                  <a:pt x="4097363" y="4343711"/>
                  <a:pt x="3912623" y="4335104"/>
                  <a:pt x="3749565" y="4321853"/>
                </a:cubicBezTo>
                <a:cubicBezTo>
                  <a:pt x="2445102" y="4215850"/>
                  <a:pt x="356405" y="3466499"/>
                  <a:pt x="36764" y="1629794"/>
                </a:cubicBezTo>
                <a:cubicBezTo>
                  <a:pt x="-63123" y="1055823"/>
                  <a:pt x="45741" y="555869"/>
                  <a:pt x="300069" y="144750"/>
                </a:cubicBezTo>
                <a:close/>
              </a:path>
            </a:pathLst>
          </a:custGeom>
          <a:solidFill>
            <a:schemeClr val="tx1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Rockwell" panose="02060603020205020403"/>
              <a:ea typeface="+mn-ea"/>
              <a:cs typeface="+mn-cs"/>
            </a:endParaRPr>
          </a:p>
        </p:txBody>
      </p:sp>
      <p:pic>
        <p:nvPicPr>
          <p:cNvPr id="3" name="Picture 2" descr="A picture containing sitting, building, table, toy&#10;&#10;Description automatically generated">
            <a:extLst>
              <a:ext uri="{FF2B5EF4-FFF2-40B4-BE49-F238E27FC236}">
                <a16:creationId xmlns:a16="http://schemas.microsoft.com/office/drawing/2014/main" id="{3732D1EA-07F7-4D8F-9451-D4B86C42322A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650" b="89769" l="7512" r="91549">
                        <a14:foregroundMark x1="88732" y1="97030" x2="82864" y2="99010"/>
                        <a14:foregroundMark x1="82864" y1="99010" x2="85446" y2="86469"/>
                        <a14:foregroundMark x1="85446" y1="86469" x2="88028" y2="80858"/>
                        <a14:foregroundMark x1="88028" y1="80858" x2="83803" y2="95050"/>
                        <a14:foregroundMark x1="83803" y1="95050" x2="87793" y2="89109"/>
                        <a14:foregroundMark x1="87793" y1="89109" x2="92958" y2="85479"/>
                        <a14:foregroundMark x1="92958" y1="85479" x2="82160" y2="97360"/>
                        <a14:foregroundMark x1="82160" y1="97360" x2="84272" y2="89769"/>
                        <a14:foregroundMark x1="84272" y1="89769" x2="88028" y2="84158"/>
                        <a14:foregroundMark x1="88028" y1="84158" x2="92019" y2="82178"/>
                        <a14:foregroundMark x1="92019" y1="82178" x2="82394" y2="88449"/>
                        <a14:foregroundMark x1="82394" y1="88449" x2="85915" y2="84158"/>
                        <a14:foregroundMark x1="85915" y1="84158" x2="92488" y2="79538"/>
                        <a14:foregroundMark x1="92488" y1="79538" x2="60563" y2="97360"/>
                        <a14:foregroundMark x1="60563" y1="97360" x2="65493" y2="97690"/>
                        <a14:foregroundMark x1="65493" y1="97690" x2="77934" y2="94389"/>
                        <a14:foregroundMark x1="77934" y1="94389" x2="89437" y2="83498"/>
                        <a14:foregroundMark x1="89437" y1="83498" x2="61737" y2="99340"/>
                        <a14:foregroundMark x1="61737" y1="99340" x2="68310" y2="89439"/>
                        <a14:foregroundMark x1="68310" y1="89439" x2="80047" y2="89109"/>
                        <a14:foregroundMark x1="80047" y1="89109" x2="68779" y2="94719"/>
                        <a14:foregroundMark x1="68779" y1="94719" x2="75117" y2="86469"/>
                        <a14:foregroundMark x1="75117" y1="86469" x2="45070" y2="99010"/>
                        <a14:foregroundMark x1="45070" y1="99010" x2="80047" y2="81848"/>
                        <a14:foregroundMark x1="80047" y1="81848" x2="51878" y2="93729"/>
                        <a14:foregroundMark x1="51878" y1="93729" x2="68779" y2="85149"/>
                        <a14:foregroundMark x1="68779" y1="85149" x2="75587" y2="85479"/>
                        <a14:foregroundMark x1="75587" y1="85479" x2="44836" y2="97690"/>
                        <a14:foregroundMark x1="44836" y1="97690" x2="84507" y2="84158"/>
                        <a14:foregroundMark x1="84507" y1="84158" x2="37793" y2="95380"/>
                        <a14:foregroundMark x1="37793" y1="95380" x2="61268" y2="88779"/>
                        <a14:foregroundMark x1="61268" y1="88779" x2="68779" y2="89439"/>
                        <a14:foregroundMark x1="68779" y1="89439" x2="50000" y2="90759"/>
                        <a14:foregroundMark x1="50000" y1="90759" x2="81455" y2="81848"/>
                        <a14:foregroundMark x1="81455" y1="81848" x2="49061" y2="98350"/>
                        <a14:foregroundMark x1="49061" y1="98350" x2="67136" y2="87789"/>
                        <a14:foregroundMark x1="67136" y1="87789" x2="28638" y2="99670"/>
                        <a14:foregroundMark x1="28638" y1="99670" x2="45540" y2="92079"/>
                        <a14:foregroundMark x1="45540" y1="92079" x2="27934" y2="89769"/>
                        <a14:foregroundMark x1="27934" y1="89769" x2="39202" y2="86139"/>
                        <a14:foregroundMark x1="39202" y1="86139" x2="18779" y2="99010"/>
                        <a14:foregroundMark x1="18779" y1="99010" x2="35915" y2="88779"/>
                        <a14:foregroundMark x1="35915" y1="88779" x2="24883" y2="90759"/>
                        <a14:foregroundMark x1="24883" y1="90759" x2="42958" y2="86469"/>
                        <a14:foregroundMark x1="42958" y1="86469" x2="19953" y2="94389"/>
                        <a14:foregroundMark x1="19953" y1="94389" x2="8685" y2="89769"/>
                        <a14:foregroundMark x1="8685" y1="89769" x2="14554" y2="84818"/>
                        <a14:foregroundMark x1="14554" y1="84818" x2="19484" y2="86139"/>
                        <a14:foregroundMark x1="19484" y1="86139" x2="5164" y2="98020"/>
                        <a14:foregroundMark x1="5164" y1="98020" x2="19249" y2="95050"/>
                        <a14:foregroundMark x1="19249" y1="95050" x2="29108" y2="95710"/>
                        <a14:foregroundMark x1="29108" y1="95710" x2="24883" y2="95380"/>
                        <a14:foregroundMark x1="24883" y1="95380" x2="17136" y2="90099"/>
                        <a14:foregroundMark x1="17136" y1="90099" x2="20423" y2="83168"/>
                        <a14:foregroundMark x1="20423" y1="83168" x2="3286" y2="81188"/>
                        <a14:foregroundMark x1="3286" y1="81188" x2="1878" y2="73267"/>
                        <a14:foregroundMark x1="1878" y1="73267" x2="5164" y2="63696"/>
                        <a14:foregroundMark x1="5164" y1="63696" x2="3052" y2="41914"/>
                        <a14:foregroundMark x1="3052" y1="41914" x2="3756" y2="34653"/>
                        <a14:foregroundMark x1="3756" y1="34653" x2="6573" y2="29043"/>
                        <a14:foregroundMark x1="6573" y1="29043" x2="11737" y2="24752"/>
                        <a14:foregroundMark x1="11737" y1="24752" x2="16901" y2="24752"/>
                        <a14:foregroundMark x1="16901" y1="24752" x2="20657" y2="31023"/>
                        <a14:foregroundMark x1="20657" y1="31023" x2="25352" y2="34653"/>
                        <a14:foregroundMark x1="25352" y1="34653" x2="34272" y2="36634"/>
                        <a14:foregroundMark x1="34272" y1="36634" x2="37559" y2="26403"/>
                        <a14:foregroundMark x1="37559" y1="26403" x2="41080" y2="23762"/>
                        <a14:foregroundMark x1="41080" y1="23762" x2="43897" y2="18812"/>
                        <a14:foregroundMark x1="43897" y1="18812" x2="43662" y2="9901"/>
                        <a14:foregroundMark x1="43662" y1="9901" x2="47183" y2="3960"/>
                        <a14:foregroundMark x1="47183" y1="3960" x2="57512" y2="0"/>
                        <a14:foregroundMark x1="57512" y1="0" x2="49765" y2="8581"/>
                        <a14:foregroundMark x1="49765" y1="8581" x2="57042" y2="15512"/>
                        <a14:foregroundMark x1="57042" y1="15512" x2="47418" y2="2970"/>
                        <a14:foregroundMark x1="47418" y1="2970" x2="42488" y2="7261"/>
                        <a14:foregroundMark x1="42488" y1="7261" x2="45070" y2="18812"/>
                        <a14:foregroundMark x1="45070" y1="18812" x2="49061" y2="5611"/>
                        <a14:foregroundMark x1="49061" y1="5611" x2="50469" y2="16172"/>
                        <a14:foregroundMark x1="50469" y1="16172" x2="54930" y2="7261"/>
                        <a14:foregroundMark x1="54930" y1="7261" x2="54695" y2="17822"/>
                        <a14:foregroundMark x1="54695" y1="17822" x2="63380" y2="39934"/>
                        <a14:foregroundMark x1="63380" y1="39934" x2="61268" y2="22112"/>
                        <a14:foregroundMark x1="61268" y1="22112" x2="62676" y2="29043"/>
                        <a14:foregroundMark x1="62676" y1="29043" x2="68310" y2="29373"/>
                        <a14:foregroundMark x1="68310" y1="29373" x2="72066" y2="31683"/>
                        <a14:foregroundMark x1="72066" y1="31683" x2="67840" y2="34653"/>
                        <a14:foregroundMark x1="67840" y1="34653" x2="72300" y2="33333"/>
                        <a14:foregroundMark x1="72300" y1="33333" x2="79343" y2="44224"/>
                        <a14:foregroundMark x1="79343" y1="44224" x2="79812" y2="37624"/>
                        <a14:foregroundMark x1="79812" y1="37624" x2="68310" y2="29373"/>
                        <a14:foregroundMark x1="68310" y1="29373" x2="84507" y2="41914"/>
                        <a14:foregroundMark x1="84507" y1="41914" x2="84742" y2="25743"/>
                        <a14:foregroundMark x1="84742" y1="25743" x2="81925" y2="35314"/>
                        <a14:foregroundMark x1="81925" y1="35314" x2="73709" y2="35974"/>
                        <a14:foregroundMark x1="73709" y1="35974" x2="80986" y2="36304"/>
                        <a14:foregroundMark x1="80986" y1="36304" x2="86385" y2="42904"/>
                        <a14:foregroundMark x1="86385" y1="42904" x2="88732" y2="59406"/>
                        <a14:foregroundMark x1="88732" y1="59406" x2="93897" y2="55446"/>
                        <a14:foregroundMark x1="93897" y1="55446" x2="95070" y2="47855"/>
                        <a14:foregroundMark x1="95070" y1="47855" x2="90141" y2="65347"/>
                        <a14:foregroundMark x1="90141" y1="65347" x2="89671" y2="52145"/>
                        <a14:foregroundMark x1="89671" y1="52145" x2="93192" y2="56436"/>
                        <a14:foregroundMark x1="93192" y1="56436" x2="87793" y2="74257"/>
                        <a14:foregroundMark x1="87793" y1="74257" x2="46948" y2="87789"/>
                        <a14:foregroundMark x1="46948" y1="87789" x2="704" y2="78218"/>
                        <a14:foregroundMark x1="704" y1="78218" x2="10094" y2="72607"/>
                        <a14:foregroundMark x1="10094" y1="72607" x2="21127" y2="82838"/>
                        <a14:foregroundMark x1="21127" y1="82838" x2="14789" y2="70627"/>
                        <a14:foregroundMark x1="14789" y1="70627" x2="11737" y2="81518"/>
                        <a14:foregroundMark x1="11737" y1="81518" x2="10094" y2="60726"/>
                        <a14:foregroundMark x1="10094" y1="60726" x2="7512" y2="74257"/>
                        <a14:foregroundMark x1="7512" y1="74257" x2="14319" y2="38614"/>
                        <a14:foregroundMark x1="14319" y1="38614" x2="14319" y2="38614"/>
                        <a14:foregroundMark x1="6338" y1="35974" x2="6573" y2="54785"/>
                        <a14:foregroundMark x1="6573" y1="54785" x2="10563" y2="27723"/>
                        <a14:foregroundMark x1="10563" y1="27723" x2="4930" y2="34323"/>
                        <a14:foregroundMark x1="4930" y1="34323" x2="2113" y2="40924"/>
                        <a14:foregroundMark x1="2113" y1="40924" x2="4460" y2="34983"/>
                        <a14:foregroundMark x1="4460" y1="34983" x2="939" y2="40924"/>
                        <a14:foregroundMark x1="939" y1="40924" x2="1643" y2="33663"/>
                        <a14:foregroundMark x1="1643" y1="33663" x2="5869" y2="58416"/>
                        <a14:foregroundMark x1="5869" y1="58416" x2="1174" y2="42904"/>
                        <a14:foregroundMark x1="1174" y1="42904" x2="235" y2="64356"/>
                        <a14:foregroundMark x1="235" y1="64356" x2="1878" y2="75578"/>
                        <a14:foregroundMark x1="1878" y1="75578" x2="6103" y2="45875"/>
                        <a14:foregroundMark x1="6103" y1="45875" x2="235" y2="55776"/>
                        <a14:foregroundMark x1="235" y1="55776" x2="1878" y2="84158"/>
                        <a14:foregroundMark x1="1878" y1="84158" x2="6103" y2="98680"/>
                        <a14:foregroundMark x1="6103" y1="98680" x2="9155" y2="92409"/>
                        <a14:foregroundMark x1="9155" y1="92409" x2="5164" y2="88449"/>
                        <a14:foregroundMark x1="5164" y1="88449" x2="9859" y2="94059"/>
                        <a14:foregroundMark x1="9859" y1="94059" x2="6808" y2="85149"/>
                        <a14:foregroundMark x1="6808" y1="85149" x2="10563" y2="91419"/>
                        <a14:foregroundMark x1="10563" y1="91419" x2="19014" y2="88779"/>
                        <a14:foregroundMark x1="19014" y1="88779" x2="29343" y2="93729"/>
                        <a14:foregroundMark x1="29343" y1="93729" x2="96009" y2="82838"/>
                        <a14:foregroundMark x1="96009" y1="82838" x2="97418" y2="62376"/>
                        <a14:foregroundMark x1="97418" y1="62376" x2="97418" y2="92079"/>
                        <a14:foregroundMark x1="97418" y1="92079" x2="98357" y2="67657"/>
                        <a14:foregroundMark x1="98357" y1="67657" x2="96009" y2="73927"/>
                        <a14:foregroundMark x1="96009" y1="73927" x2="97653" y2="60066"/>
                        <a14:foregroundMark x1="97653" y1="60066" x2="93427" y2="66007"/>
                        <a14:foregroundMark x1="93427" y1="66007" x2="97418" y2="62706"/>
                        <a14:foregroundMark x1="97418" y1="62706" x2="96948" y2="55776"/>
                        <a14:foregroundMark x1="96948" y1="55776" x2="99531" y2="47855"/>
                        <a14:foregroundMark x1="99531" y1="47855" x2="99296" y2="68647"/>
                        <a14:foregroundMark x1="99296" y1="68647" x2="95775" y2="39934"/>
                        <a14:foregroundMark x1="95775" y1="39934" x2="92958" y2="67987"/>
                        <a14:foregroundMark x1="92958" y1="67987" x2="98592" y2="54785"/>
                        <a14:foregroundMark x1="98592" y1="54785" x2="95775" y2="70297"/>
                        <a14:foregroundMark x1="95775" y1="70297" x2="93897" y2="58416"/>
                        <a14:foregroundMark x1="93897" y1="58416" x2="94601" y2="48845"/>
                        <a14:foregroundMark x1="94601" y1="48845" x2="88732" y2="48845"/>
                        <a14:foregroundMark x1="88732" y1="48845" x2="92958" y2="33993"/>
                        <a14:foregroundMark x1="92958" y1="33993" x2="89202" y2="37294"/>
                        <a14:foregroundMark x1="89202" y1="37294" x2="86385" y2="45215"/>
                        <a14:foregroundMark x1="86385" y1="45215" x2="88263" y2="35314"/>
                        <a14:foregroundMark x1="88263" y1="35314" x2="81690" y2="48845"/>
                        <a14:foregroundMark x1="81690" y1="48845" x2="87324" y2="35644"/>
                        <a14:foregroundMark x1="87324" y1="35644" x2="87793" y2="42574"/>
                        <a14:foregroundMark x1="87793" y1="42574" x2="91315" y2="31683"/>
                        <a14:foregroundMark x1="91315" y1="31683" x2="81925" y2="48515"/>
                        <a14:foregroundMark x1="81925" y1="48515" x2="91549" y2="36964"/>
                        <a14:foregroundMark x1="91549" y1="36964" x2="91315" y2="45545"/>
                        <a14:foregroundMark x1="91315" y1="45545" x2="85446" y2="38614"/>
                        <a14:foregroundMark x1="85446" y1="38614" x2="90376" y2="34983"/>
                        <a14:foregroundMark x1="90376" y1="34983" x2="80516" y2="42904"/>
                        <a14:foregroundMark x1="80516" y1="42904" x2="76291" y2="36634"/>
                        <a14:foregroundMark x1="76291" y1="36634" x2="85211" y2="36304"/>
                        <a14:foregroundMark x1="85211" y1="36304" x2="89202" y2="39604"/>
                        <a14:foregroundMark x1="89202" y1="39604" x2="81690" y2="42574"/>
                        <a14:foregroundMark x1="81690" y1="42574" x2="83099" y2="34983"/>
                        <a14:foregroundMark x1="83099" y1="34983" x2="90376" y2="24422"/>
                        <a14:foregroundMark x1="90376" y1="24422" x2="91784" y2="32013"/>
                        <a14:foregroundMark x1="91784" y1="32013" x2="80751" y2="39274"/>
                        <a14:foregroundMark x1="80751" y1="39274" x2="85681" y2="35974"/>
                        <a14:foregroundMark x1="85681" y1="35974" x2="81455" y2="41914"/>
                        <a14:foregroundMark x1="81455" y1="41914" x2="81690" y2="36634"/>
                        <a14:foregroundMark x1="43192" y1="2970" x2="50939" y2="3630"/>
                        <a14:foregroundMark x1="50939" y1="3630" x2="46244" y2="4290"/>
                        <a14:foregroundMark x1="46244" y1="4290" x2="52817" y2="4620"/>
                        <a14:foregroundMark x1="52817" y1="4620" x2="48357" y2="9571"/>
                        <a14:foregroundMark x1="48357" y1="9571" x2="48592" y2="2640"/>
                        <a14:foregroundMark x1="48592" y1="2640" x2="47887" y2="165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r="1" b="3388"/>
          <a:stretch/>
        </p:blipFill>
        <p:spPr>
          <a:xfrm>
            <a:off x="921910" y="465243"/>
            <a:ext cx="7761924" cy="5343065"/>
          </a:xfrm>
          <a:custGeom>
            <a:avLst/>
            <a:gdLst/>
            <a:ahLst/>
            <a:cxnLst/>
            <a:rect l="l" t="t" r="r" b="b"/>
            <a:pathLst>
              <a:path w="7761924" h="5343065">
                <a:moveTo>
                  <a:pt x="3025687" y="76"/>
                </a:moveTo>
                <a:cubicBezTo>
                  <a:pt x="3140786" y="756"/>
                  <a:pt x="3256631" y="6055"/>
                  <a:pt x="3372722" y="16088"/>
                </a:cubicBezTo>
                <a:cubicBezTo>
                  <a:pt x="5230178" y="176616"/>
                  <a:pt x="7761924" y="1424594"/>
                  <a:pt x="7761924" y="3316816"/>
                </a:cubicBezTo>
                <a:cubicBezTo>
                  <a:pt x="7646022" y="5237647"/>
                  <a:pt x="4988715" y="5423921"/>
                  <a:pt x="3701109" y="5320611"/>
                </a:cubicBezTo>
                <a:cubicBezTo>
                  <a:pt x="2413504" y="5217301"/>
                  <a:pt x="351800" y="4486992"/>
                  <a:pt x="36290" y="2696959"/>
                </a:cubicBezTo>
                <a:cubicBezTo>
                  <a:pt x="-259500" y="1018804"/>
                  <a:pt x="1299198" y="-10133"/>
                  <a:pt x="3025687" y="76"/>
                </a:cubicBezTo>
                <a:close/>
              </a:path>
            </a:pathLst>
          </a:custGeom>
          <a:solidFill>
            <a:srgbClr val="FFFFFF">
              <a:shade val="85000"/>
            </a:srgbClr>
          </a:solidFill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</p:pic>
    </p:spTree>
    <p:extLst>
      <p:ext uri="{BB962C8B-B14F-4D97-AF65-F5344CB8AC3E}">
        <p14:creationId xmlns:p14="http://schemas.microsoft.com/office/powerpoint/2010/main" val="3957316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000"/>
    </mc:Choice>
    <mc:Fallback xmlns="">
      <p:transition spd="slow" advClick="0" advTm="1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3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young boy standing next to a child&#10;&#10;Description automatically generated">
            <a:extLst>
              <a:ext uri="{FF2B5EF4-FFF2-40B4-BE49-F238E27FC236}">
                <a16:creationId xmlns:a16="http://schemas.microsoft.com/office/drawing/2014/main" id="{694261A0-C828-47A0-B4DE-30B778312AC9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39" b="21475"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37" name="Rectangle 8">
            <a:extLst>
              <a:ext uri="{FF2B5EF4-FFF2-40B4-BE49-F238E27FC236}">
                <a16:creationId xmlns:a16="http://schemas.microsoft.com/office/drawing/2014/main" id="{37C89E4B-3C9F-44B9-8B86-D9E3D112D8EC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5320142"/>
            <a:ext cx="12192000" cy="736551"/>
          </a:xfrm>
          <a:prstGeom prst="rect">
            <a:avLst/>
          </a:prstGeom>
          <a:solidFill>
            <a:schemeClr val="bg1">
              <a:alpha val="93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6292470E-F7A5-4E78-A198-9B7ABB589F78}"/>
              </a:ext>
            </a:extLst>
          </p:cNvPr>
          <p:cNvSpPr txBox="1"/>
          <p:nvPr/>
        </p:nvSpPr>
        <p:spPr>
          <a:xfrm>
            <a:off x="523875" y="5317240"/>
            <a:ext cx="11210925" cy="74483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algn="ctr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360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rPr>
              <a:t>I liked planting trees and I especially liked holding worms.</a:t>
            </a:r>
          </a:p>
        </p:txBody>
      </p:sp>
      <p:cxnSp>
        <p:nvCxnSpPr>
          <p:cNvPr id="38" name="Straight Connector 10">
            <a:extLst>
              <a:ext uri="{FF2B5EF4-FFF2-40B4-BE49-F238E27FC236}">
                <a16:creationId xmlns:a16="http://schemas.microsoft.com/office/drawing/2014/main" id="{AA2EAA10-076F-46BD-8F0F-B9A2FB77A85C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0" y="5241983"/>
            <a:ext cx="12192000" cy="0"/>
          </a:xfrm>
          <a:prstGeom prst="line">
            <a:avLst/>
          </a:prstGeom>
          <a:ln w="41275">
            <a:solidFill>
              <a:schemeClr val="bg1">
                <a:alpha val="9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Straight Connector 12">
            <a:extLst>
              <a:ext uri="{FF2B5EF4-FFF2-40B4-BE49-F238E27FC236}">
                <a16:creationId xmlns:a16="http://schemas.microsoft.com/office/drawing/2014/main" id="{D891E407-403B-4764-86C9-33A56D3BCAA3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0" y="6134852"/>
            <a:ext cx="12192000" cy="0"/>
          </a:xfrm>
          <a:prstGeom prst="line">
            <a:avLst/>
          </a:prstGeom>
          <a:ln w="41275">
            <a:solidFill>
              <a:schemeClr val="bg1">
                <a:alpha val="9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98936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18F5F609-94CA-4DFA-845C-D07A9D052038}"/>
              </a:ext>
            </a:extLst>
          </p:cNvPr>
          <p:cNvSpPr txBox="1"/>
          <p:nvPr/>
        </p:nvSpPr>
        <p:spPr>
          <a:xfrm>
            <a:off x="838200" y="5534025"/>
            <a:ext cx="10515600" cy="82232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algn="ctr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4100" dirty="0">
                <a:latin typeface="+mj-lt"/>
                <a:ea typeface="+mj-ea"/>
                <a:cs typeface="+mj-cs"/>
              </a:rPr>
              <a:t>World Book Day- I dressed as Fantastic Mr. Fox.</a:t>
            </a:r>
          </a:p>
        </p:txBody>
      </p:sp>
      <p:pic>
        <p:nvPicPr>
          <p:cNvPr id="3" name="Picture 2" descr="A group of people standing in front of a building&#10;&#10;Description automatically generated">
            <a:extLst>
              <a:ext uri="{FF2B5EF4-FFF2-40B4-BE49-F238E27FC236}">
                <a16:creationId xmlns:a16="http://schemas.microsoft.com/office/drawing/2014/main" id="{32484FEC-4A69-4384-B015-D66D6CBA8DDC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8475" b="12908"/>
          <a:stretch/>
        </p:blipFill>
        <p:spPr>
          <a:xfrm>
            <a:off x="20" y="10"/>
            <a:ext cx="12191980" cy="53959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835597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Freeform 5">
            <a:extLst>
              <a:ext uri="{FF2B5EF4-FFF2-40B4-BE49-F238E27FC236}">
                <a16:creationId xmlns:a16="http://schemas.microsoft.com/office/drawing/2014/main" id="{07322A9E-F1EC-405E-8971-BA906EFFCCB8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-329674" y="1290909"/>
            <a:ext cx="9702800" cy="5573512"/>
          </a:xfrm>
          <a:custGeom>
            <a:avLst/>
            <a:gdLst>
              <a:gd name="T0" fmla="*/ 1752 w 2038"/>
              <a:gd name="T1" fmla="*/ 1169 h 1169"/>
              <a:gd name="T2" fmla="*/ 1487 w 2038"/>
              <a:gd name="T3" fmla="*/ 334 h 1169"/>
              <a:gd name="T4" fmla="*/ 860 w 2038"/>
              <a:gd name="T5" fmla="*/ 22 h 1169"/>
              <a:gd name="T6" fmla="*/ 199 w 2038"/>
              <a:gd name="T7" fmla="*/ 318 h 1169"/>
              <a:gd name="T8" fmla="*/ 399 w 2038"/>
              <a:gd name="T9" fmla="*/ 1165 h 11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038" h="1169">
                <a:moveTo>
                  <a:pt x="1752" y="1169"/>
                </a:moveTo>
                <a:cubicBezTo>
                  <a:pt x="2038" y="928"/>
                  <a:pt x="1673" y="513"/>
                  <a:pt x="1487" y="334"/>
                </a:cubicBezTo>
                <a:cubicBezTo>
                  <a:pt x="1316" y="170"/>
                  <a:pt x="1099" y="43"/>
                  <a:pt x="860" y="22"/>
                </a:cubicBezTo>
                <a:cubicBezTo>
                  <a:pt x="621" y="0"/>
                  <a:pt x="341" y="128"/>
                  <a:pt x="199" y="318"/>
                </a:cubicBezTo>
                <a:cubicBezTo>
                  <a:pt x="0" y="586"/>
                  <a:pt x="184" y="965"/>
                  <a:pt x="399" y="1165"/>
                </a:cubicBezTo>
              </a:path>
            </a:pathLst>
          </a:custGeom>
          <a:noFill/>
          <a:ln w="9525" cap="flat">
            <a:solidFill>
              <a:schemeClr val="tx1">
                <a:alpha val="20000"/>
              </a:schemeClr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76" name="Freeform 6">
            <a:extLst>
              <a:ext uri="{FF2B5EF4-FFF2-40B4-BE49-F238E27FC236}">
                <a16:creationId xmlns:a16="http://schemas.microsoft.com/office/drawing/2014/main" id="{A5704422-1118-4FD1-95AD-29A064EB80D9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670451" y="2010741"/>
            <a:ext cx="7373938" cy="4848892"/>
          </a:xfrm>
          <a:custGeom>
            <a:avLst/>
            <a:gdLst>
              <a:gd name="T0" fmla="*/ 1025 w 1549"/>
              <a:gd name="T1" fmla="*/ 1016 h 1017"/>
              <a:gd name="T2" fmla="*/ 1443 w 1549"/>
              <a:gd name="T3" fmla="*/ 592 h 1017"/>
              <a:gd name="T4" fmla="*/ 782 w 1549"/>
              <a:gd name="T5" fmla="*/ 53 h 1017"/>
              <a:gd name="T6" fmla="*/ 150 w 1549"/>
              <a:gd name="T7" fmla="*/ 329 h 1017"/>
              <a:gd name="T8" fmla="*/ 477 w 1549"/>
              <a:gd name="T9" fmla="*/ 1017 h 10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549" h="1017">
                <a:moveTo>
                  <a:pt x="1025" y="1016"/>
                </a:moveTo>
                <a:cubicBezTo>
                  <a:pt x="1223" y="971"/>
                  <a:pt x="1549" y="857"/>
                  <a:pt x="1443" y="592"/>
                </a:cubicBezTo>
                <a:cubicBezTo>
                  <a:pt x="1344" y="344"/>
                  <a:pt x="1041" y="111"/>
                  <a:pt x="782" y="53"/>
                </a:cubicBezTo>
                <a:cubicBezTo>
                  <a:pt x="545" y="0"/>
                  <a:pt x="275" y="117"/>
                  <a:pt x="150" y="329"/>
                </a:cubicBezTo>
                <a:cubicBezTo>
                  <a:pt x="0" y="584"/>
                  <a:pt x="243" y="911"/>
                  <a:pt x="477" y="1017"/>
                </a:cubicBezTo>
              </a:path>
            </a:pathLst>
          </a:custGeom>
          <a:noFill/>
          <a:ln w="9525" cap="flat">
            <a:solidFill>
              <a:schemeClr val="tx1">
                <a:alpha val="20000"/>
              </a:schemeClr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77" name="Freeform 7">
            <a:extLst>
              <a:ext uri="{FF2B5EF4-FFF2-40B4-BE49-F238E27FC236}">
                <a16:creationId xmlns:a16="http://schemas.microsoft.com/office/drawing/2014/main" id="{A88B2AAA-B805-498E-A9E6-98B885855498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251351" y="1780905"/>
            <a:ext cx="8035925" cy="5083516"/>
          </a:xfrm>
          <a:custGeom>
            <a:avLst/>
            <a:gdLst>
              <a:gd name="T0" fmla="*/ 1302 w 1688"/>
              <a:gd name="T1" fmla="*/ 1066 h 1066"/>
              <a:gd name="T2" fmla="*/ 1613 w 1688"/>
              <a:gd name="T3" fmla="*/ 850 h 1066"/>
              <a:gd name="T4" fmla="*/ 1517 w 1688"/>
              <a:gd name="T5" fmla="*/ 471 h 1066"/>
              <a:gd name="T6" fmla="*/ 798 w 1688"/>
              <a:gd name="T7" fmla="*/ 28 h 1066"/>
              <a:gd name="T8" fmla="*/ 181 w 1688"/>
              <a:gd name="T9" fmla="*/ 333 h 1066"/>
              <a:gd name="T10" fmla="*/ 420 w 1688"/>
              <a:gd name="T11" fmla="*/ 1066 h 106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688" h="1066">
                <a:moveTo>
                  <a:pt x="1302" y="1066"/>
                </a:moveTo>
                <a:cubicBezTo>
                  <a:pt x="1416" y="1024"/>
                  <a:pt x="1551" y="962"/>
                  <a:pt x="1613" y="850"/>
                </a:cubicBezTo>
                <a:cubicBezTo>
                  <a:pt x="1688" y="715"/>
                  <a:pt x="1606" y="575"/>
                  <a:pt x="1517" y="471"/>
                </a:cubicBezTo>
                <a:cubicBezTo>
                  <a:pt x="1336" y="258"/>
                  <a:pt x="1084" y="62"/>
                  <a:pt x="798" y="28"/>
                </a:cubicBezTo>
                <a:cubicBezTo>
                  <a:pt x="559" y="0"/>
                  <a:pt x="317" y="138"/>
                  <a:pt x="181" y="333"/>
                </a:cubicBezTo>
                <a:cubicBezTo>
                  <a:pt x="0" y="592"/>
                  <a:pt x="191" y="907"/>
                  <a:pt x="420" y="1066"/>
                </a:cubicBezTo>
              </a:path>
            </a:pathLst>
          </a:custGeom>
          <a:noFill/>
          <a:ln w="9525" cap="flat">
            <a:solidFill>
              <a:schemeClr val="tx1">
                <a:alpha val="20000"/>
              </a:schemeClr>
            </a:solidFill>
            <a:prstDash val="dash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78" name="Freeform 8">
            <a:extLst>
              <a:ext uri="{FF2B5EF4-FFF2-40B4-BE49-F238E27FC236}">
                <a16:creationId xmlns:a16="http://schemas.microsoft.com/office/drawing/2014/main" id="{9B8051E0-19D7-43E1-BFD9-E6DBFEB3A3F1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-1061" y="542347"/>
            <a:ext cx="10334625" cy="6322075"/>
          </a:xfrm>
          <a:custGeom>
            <a:avLst/>
            <a:gdLst>
              <a:gd name="T0" fmla="*/ 1873 w 2171"/>
              <a:gd name="T1" fmla="*/ 1326 h 1326"/>
              <a:gd name="T2" fmla="*/ 1609 w 2171"/>
              <a:gd name="T3" fmla="*/ 473 h 1326"/>
              <a:gd name="T4" fmla="*/ 880 w 2171"/>
              <a:gd name="T5" fmla="*/ 63 h 1326"/>
              <a:gd name="T6" fmla="*/ 0 w 2171"/>
              <a:gd name="T7" fmla="*/ 423 h 132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71" h="1326">
                <a:moveTo>
                  <a:pt x="1873" y="1326"/>
                </a:moveTo>
                <a:cubicBezTo>
                  <a:pt x="2171" y="1045"/>
                  <a:pt x="1825" y="678"/>
                  <a:pt x="1609" y="473"/>
                </a:cubicBezTo>
                <a:cubicBezTo>
                  <a:pt x="1406" y="281"/>
                  <a:pt x="1159" y="116"/>
                  <a:pt x="880" y="63"/>
                </a:cubicBezTo>
                <a:cubicBezTo>
                  <a:pt x="545" y="0"/>
                  <a:pt x="214" y="161"/>
                  <a:pt x="0" y="423"/>
                </a:cubicBezTo>
              </a:path>
            </a:pathLst>
          </a:custGeom>
          <a:noFill/>
          <a:ln w="9525" cap="flat">
            <a:solidFill>
              <a:schemeClr val="tx1">
                <a:alpha val="20000"/>
              </a:schemeClr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79" name="Freeform 9">
            <a:extLst>
              <a:ext uri="{FF2B5EF4-FFF2-40B4-BE49-F238E27FC236}">
                <a16:creationId xmlns:a16="http://schemas.microsoft.com/office/drawing/2014/main" id="{4EDB2B02-86A2-46F5-A4BE-B7D9B10411D6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3701" y="6178751"/>
            <a:ext cx="504825" cy="681527"/>
          </a:xfrm>
          <a:custGeom>
            <a:avLst/>
            <a:gdLst>
              <a:gd name="T0" fmla="*/ 0 w 106"/>
              <a:gd name="T1" fmla="*/ 0 h 143"/>
              <a:gd name="T2" fmla="*/ 106 w 106"/>
              <a:gd name="T3" fmla="*/ 143 h 143"/>
            </a:gdLst>
            <a:ahLst/>
            <a:cxnLst>
              <a:cxn ang="0">
                <a:pos x="T0" y="T1"/>
              </a:cxn>
              <a:cxn ang="0">
                <a:pos x="T2" y="T3"/>
              </a:cxn>
            </a:cxnLst>
            <a:rect l="0" t="0" r="r" b="b"/>
            <a:pathLst>
              <a:path w="106" h="143">
                <a:moveTo>
                  <a:pt x="0" y="0"/>
                </a:moveTo>
                <a:cubicBezTo>
                  <a:pt x="35" y="54"/>
                  <a:pt x="70" y="101"/>
                  <a:pt x="106" y="143"/>
                </a:cubicBezTo>
              </a:path>
            </a:pathLst>
          </a:custGeom>
          <a:noFill/>
          <a:ln w="4763" cap="flat">
            <a:solidFill>
              <a:schemeClr val="tx1">
                <a:alpha val="20000"/>
              </a:schemeClr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80" name="Freeform 10">
            <a:extLst>
              <a:ext uri="{FF2B5EF4-FFF2-40B4-BE49-F238E27FC236}">
                <a16:creationId xmlns:a16="http://schemas.microsoft.com/office/drawing/2014/main" id="{43954639-FB5D-41F4-9560-6F6DFE778425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-1061" y="-59376"/>
            <a:ext cx="11091863" cy="6923796"/>
          </a:xfrm>
          <a:custGeom>
            <a:avLst/>
            <a:gdLst>
              <a:gd name="T0" fmla="*/ 2046 w 2330"/>
              <a:gd name="T1" fmla="*/ 1452 h 1452"/>
              <a:gd name="T2" fmla="*/ 1813 w 2330"/>
              <a:gd name="T3" fmla="*/ 601 h 1452"/>
              <a:gd name="T4" fmla="*/ 956 w 2330"/>
              <a:gd name="T5" fmla="*/ 97 h 1452"/>
              <a:gd name="T6" fmla="*/ 0 w 2330"/>
              <a:gd name="T7" fmla="*/ 366 h 145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330" h="1452">
                <a:moveTo>
                  <a:pt x="2046" y="1452"/>
                </a:moveTo>
                <a:cubicBezTo>
                  <a:pt x="2330" y="1153"/>
                  <a:pt x="2049" y="821"/>
                  <a:pt x="1813" y="601"/>
                </a:cubicBezTo>
                <a:cubicBezTo>
                  <a:pt x="1569" y="375"/>
                  <a:pt x="1282" y="179"/>
                  <a:pt x="956" y="97"/>
                </a:cubicBezTo>
                <a:cubicBezTo>
                  <a:pt x="572" y="0"/>
                  <a:pt x="292" y="101"/>
                  <a:pt x="0" y="366"/>
                </a:cubicBezTo>
              </a:path>
            </a:pathLst>
          </a:custGeom>
          <a:noFill/>
          <a:ln w="9525" cap="flat">
            <a:solidFill>
              <a:schemeClr val="tx1">
                <a:alpha val="20000"/>
              </a:schemeClr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81" name="Freeform 12">
            <a:extLst>
              <a:ext uri="{FF2B5EF4-FFF2-40B4-BE49-F238E27FC236}">
                <a16:creationId xmlns:a16="http://schemas.microsoft.com/office/drawing/2014/main" id="{E898931C-0323-41FA-A036-20F818B1FF81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-1061" y="-1916"/>
            <a:ext cx="1057275" cy="614491"/>
          </a:xfrm>
          <a:custGeom>
            <a:avLst/>
            <a:gdLst>
              <a:gd name="T0" fmla="*/ 222 w 222"/>
              <a:gd name="T1" fmla="*/ 0 h 129"/>
              <a:gd name="T2" fmla="*/ 0 w 222"/>
              <a:gd name="T3" fmla="*/ 129 h 129"/>
            </a:gdLst>
            <a:ahLst/>
            <a:cxnLst>
              <a:cxn ang="0">
                <a:pos x="T0" y="T1"/>
              </a:cxn>
              <a:cxn ang="0">
                <a:pos x="T2" y="T3"/>
              </a:cxn>
            </a:cxnLst>
            <a:rect l="0" t="0" r="r" b="b"/>
            <a:pathLst>
              <a:path w="222" h="129">
                <a:moveTo>
                  <a:pt x="222" y="0"/>
                </a:moveTo>
                <a:cubicBezTo>
                  <a:pt x="152" y="35"/>
                  <a:pt x="76" y="78"/>
                  <a:pt x="0" y="129"/>
                </a:cubicBezTo>
              </a:path>
            </a:pathLst>
          </a:custGeom>
          <a:noFill/>
          <a:ln w="9525" cap="flat">
            <a:solidFill>
              <a:schemeClr val="tx1">
                <a:alpha val="20000"/>
              </a:schemeClr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82" name="Freeform 14">
            <a:extLst>
              <a:ext uri="{FF2B5EF4-FFF2-40B4-BE49-F238E27FC236}">
                <a16:creationId xmlns:a16="http://schemas.microsoft.com/office/drawing/2014/main" id="{89AFE9DD-0792-4B98-B4EB-97ACA17E6AA8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3701" y="-6705"/>
            <a:ext cx="595313" cy="352734"/>
          </a:xfrm>
          <a:custGeom>
            <a:avLst/>
            <a:gdLst>
              <a:gd name="T0" fmla="*/ 125 w 125"/>
              <a:gd name="T1" fmla="*/ 0 h 74"/>
              <a:gd name="T2" fmla="*/ 0 w 125"/>
              <a:gd name="T3" fmla="*/ 74 h 74"/>
            </a:gdLst>
            <a:ahLst/>
            <a:cxnLst>
              <a:cxn ang="0">
                <a:pos x="T0" y="T1"/>
              </a:cxn>
              <a:cxn ang="0">
                <a:pos x="T2" y="T3"/>
              </a:cxn>
            </a:cxnLst>
            <a:rect l="0" t="0" r="r" b="b"/>
            <a:pathLst>
              <a:path w="125" h="74">
                <a:moveTo>
                  <a:pt x="125" y="0"/>
                </a:moveTo>
                <a:cubicBezTo>
                  <a:pt x="85" y="22"/>
                  <a:pt x="43" y="47"/>
                  <a:pt x="0" y="74"/>
                </a:cubicBezTo>
              </a:path>
            </a:pathLst>
          </a:custGeom>
          <a:noFill/>
          <a:ln w="9525" cap="flat">
            <a:solidFill>
              <a:schemeClr val="tx1">
                <a:alpha val="20000"/>
              </a:schemeClr>
            </a:solidFill>
            <a:prstDash val="dash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83" name="Freeform 16">
            <a:extLst>
              <a:ext uri="{FF2B5EF4-FFF2-40B4-BE49-F238E27FC236}">
                <a16:creationId xmlns:a16="http://schemas.microsoft.com/office/drawing/2014/main" id="{3981F5C4-9AE1-404E-AF44-A4E6DB374F9D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-1061" y="-1916"/>
            <a:ext cx="357188" cy="213875"/>
          </a:xfrm>
          <a:custGeom>
            <a:avLst/>
            <a:gdLst>
              <a:gd name="T0" fmla="*/ 75 w 75"/>
              <a:gd name="T1" fmla="*/ 0 h 45"/>
              <a:gd name="T2" fmla="*/ 0 w 75"/>
              <a:gd name="T3" fmla="*/ 45 h 45"/>
            </a:gdLst>
            <a:ahLst/>
            <a:cxnLst>
              <a:cxn ang="0">
                <a:pos x="T0" y="T1"/>
              </a:cxn>
              <a:cxn ang="0">
                <a:pos x="T2" y="T3"/>
              </a:cxn>
            </a:cxnLst>
            <a:rect l="0" t="0" r="r" b="b"/>
            <a:pathLst>
              <a:path w="75" h="45">
                <a:moveTo>
                  <a:pt x="75" y="0"/>
                </a:moveTo>
                <a:cubicBezTo>
                  <a:pt x="50" y="14"/>
                  <a:pt x="25" y="29"/>
                  <a:pt x="0" y="45"/>
                </a:cubicBezTo>
              </a:path>
            </a:pathLst>
          </a:custGeom>
          <a:noFill/>
          <a:ln w="12700" cap="flat">
            <a:solidFill>
              <a:schemeClr val="tx1">
                <a:alpha val="20000"/>
              </a:schemeClr>
            </a:solidFill>
            <a:prstDash val="dashDot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84" name="Freeform 11">
            <a:extLst>
              <a:ext uri="{FF2B5EF4-FFF2-40B4-BE49-F238E27FC236}">
                <a16:creationId xmlns:a16="http://schemas.microsoft.com/office/drawing/2014/main" id="{763C1781-8726-4FAC-8C45-FF40376BE409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5426601" y="-1916"/>
            <a:ext cx="5788025" cy="6847184"/>
          </a:xfrm>
          <a:custGeom>
            <a:avLst/>
            <a:gdLst>
              <a:gd name="T0" fmla="*/ 1094 w 1216"/>
              <a:gd name="T1" fmla="*/ 1436 h 1436"/>
              <a:gd name="T2" fmla="*/ 709 w 1216"/>
              <a:gd name="T3" fmla="*/ 551 h 1436"/>
              <a:gd name="T4" fmla="*/ 0 w 1216"/>
              <a:gd name="T5" fmla="*/ 0 h 14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216" h="1436">
                <a:moveTo>
                  <a:pt x="1094" y="1436"/>
                </a:moveTo>
                <a:cubicBezTo>
                  <a:pt x="1216" y="1114"/>
                  <a:pt x="904" y="770"/>
                  <a:pt x="709" y="551"/>
                </a:cubicBezTo>
                <a:cubicBezTo>
                  <a:pt x="509" y="327"/>
                  <a:pt x="274" y="127"/>
                  <a:pt x="0" y="0"/>
                </a:cubicBezTo>
              </a:path>
            </a:pathLst>
          </a:custGeom>
          <a:noFill/>
          <a:ln w="9525" cap="flat">
            <a:solidFill>
              <a:schemeClr val="tx1">
                <a:alpha val="20000"/>
              </a:schemeClr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85" name="Freeform 21">
            <a:extLst>
              <a:ext uri="{FF2B5EF4-FFF2-40B4-BE49-F238E27FC236}">
                <a16:creationId xmlns:a16="http://schemas.microsoft.com/office/drawing/2014/main" id="{301491B5-56C7-43DC-A3D9-861EECCA056A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9235014" y="2872"/>
            <a:ext cx="2951163" cy="2555325"/>
          </a:xfrm>
          <a:custGeom>
            <a:avLst/>
            <a:gdLst>
              <a:gd name="T0" fmla="*/ 620 w 620"/>
              <a:gd name="T1" fmla="*/ 536 h 536"/>
              <a:gd name="T2" fmla="*/ 0 w 620"/>
              <a:gd name="T3" fmla="*/ 0 h 536"/>
            </a:gdLst>
            <a:ahLst/>
            <a:cxnLst>
              <a:cxn ang="0">
                <a:pos x="T0" y="T1"/>
              </a:cxn>
              <a:cxn ang="0">
                <a:pos x="T2" y="T3"/>
              </a:cxn>
            </a:cxnLst>
            <a:rect l="0" t="0" r="r" b="b"/>
            <a:pathLst>
              <a:path w="620" h="536">
                <a:moveTo>
                  <a:pt x="620" y="536"/>
                </a:moveTo>
                <a:cubicBezTo>
                  <a:pt x="404" y="314"/>
                  <a:pt x="196" y="138"/>
                  <a:pt x="0" y="0"/>
                </a:cubicBezTo>
              </a:path>
            </a:pathLst>
          </a:custGeom>
          <a:noFill/>
          <a:ln w="9525" cap="flat">
            <a:solidFill>
              <a:schemeClr val="tx1">
                <a:alpha val="20000"/>
              </a:schemeClr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A59C53B6-5DF9-427F-8994-076FED0D87C7}"/>
              </a:ext>
            </a:extLst>
          </p:cNvPr>
          <p:cNvSpPr txBox="1"/>
          <p:nvPr/>
        </p:nvSpPr>
        <p:spPr>
          <a:xfrm>
            <a:off x="8842248" y="1481328"/>
            <a:ext cx="2926080" cy="246888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3400">
                <a:latin typeface="+mj-lt"/>
                <a:ea typeface="+mj-ea"/>
                <a:cs typeface="+mj-cs"/>
              </a:rPr>
              <a:t>I like P.E. I enjoyed Hockey and Handball the most.</a:t>
            </a:r>
          </a:p>
        </p:txBody>
      </p:sp>
      <p:sp>
        <p:nvSpPr>
          <p:cNvPr id="86" name="Freeform 22">
            <a:extLst>
              <a:ext uri="{FF2B5EF4-FFF2-40B4-BE49-F238E27FC236}">
                <a16:creationId xmlns:a16="http://schemas.microsoft.com/office/drawing/2014/main" id="{237E2353-22DF-46E0-A200-FB30F8F394E2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10020826" y="-1916"/>
            <a:ext cx="2165350" cy="1358265"/>
          </a:xfrm>
          <a:custGeom>
            <a:avLst/>
            <a:gdLst>
              <a:gd name="T0" fmla="*/ 0 w 455"/>
              <a:gd name="T1" fmla="*/ 0 h 285"/>
              <a:gd name="T2" fmla="*/ 455 w 455"/>
              <a:gd name="T3" fmla="*/ 285 h 285"/>
            </a:gdLst>
            <a:ahLst/>
            <a:cxnLst>
              <a:cxn ang="0">
                <a:pos x="T0" y="T1"/>
              </a:cxn>
              <a:cxn ang="0">
                <a:pos x="T2" y="T3"/>
              </a:cxn>
            </a:cxnLst>
            <a:rect l="0" t="0" r="r" b="b"/>
            <a:pathLst>
              <a:path w="455" h="285">
                <a:moveTo>
                  <a:pt x="0" y="0"/>
                </a:moveTo>
                <a:cubicBezTo>
                  <a:pt x="153" y="85"/>
                  <a:pt x="308" y="180"/>
                  <a:pt x="455" y="285"/>
                </a:cubicBezTo>
              </a:path>
            </a:pathLst>
          </a:custGeom>
          <a:noFill/>
          <a:ln w="9525" cap="flat">
            <a:solidFill>
              <a:schemeClr val="tx1">
                <a:alpha val="20000"/>
              </a:schemeClr>
            </a:solidFill>
            <a:prstDash val="dash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87" name="Freeform 23">
            <a:extLst>
              <a:ext uri="{FF2B5EF4-FFF2-40B4-BE49-F238E27FC236}">
                <a16:creationId xmlns:a16="http://schemas.microsoft.com/office/drawing/2014/main" id="{DD6138DB-057B-45F7-A5F4-E7BFDA20D02C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11290826" y="-1916"/>
            <a:ext cx="895350" cy="534687"/>
          </a:xfrm>
          <a:custGeom>
            <a:avLst/>
            <a:gdLst>
              <a:gd name="T0" fmla="*/ 0 w 188"/>
              <a:gd name="T1" fmla="*/ 0 h 112"/>
              <a:gd name="T2" fmla="*/ 188 w 188"/>
              <a:gd name="T3" fmla="*/ 112 h 112"/>
            </a:gdLst>
            <a:ahLst/>
            <a:cxnLst>
              <a:cxn ang="0">
                <a:pos x="T0" y="T1"/>
              </a:cxn>
              <a:cxn ang="0">
                <a:pos x="T2" y="T3"/>
              </a:cxn>
            </a:cxnLst>
            <a:rect l="0" t="0" r="r" b="b"/>
            <a:pathLst>
              <a:path w="188" h="112">
                <a:moveTo>
                  <a:pt x="0" y="0"/>
                </a:moveTo>
                <a:cubicBezTo>
                  <a:pt x="63" y="36"/>
                  <a:pt x="126" y="73"/>
                  <a:pt x="188" y="112"/>
                </a:cubicBezTo>
              </a:path>
            </a:pathLst>
          </a:custGeom>
          <a:noFill/>
          <a:ln w="9525" cap="flat">
            <a:solidFill>
              <a:schemeClr val="tx1">
                <a:alpha val="20000"/>
              </a:schemeClr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88" name="Freeform: Shape 51">
            <a:extLst>
              <a:ext uri="{FF2B5EF4-FFF2-40B4-BE49-F238E27FC236}">
                <a16:creationId xmlns:a16="http://schemas.microsoft.com/office/drawing/2014/main" id="{79A54AB1-B64F-4843-BFAB-81CB74E66B65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0931529">
            <a:off x="752078" y="2218040"/>
            <a:ext cx="4418757" cy="4259609"/>
          </a:xfrm>
          <a:custGeom>
            <a:avLst/>
            <a:gdLst>
              <a:gd name="connsiteX0" fmla="*/ 404107 w 4507111"/>
              <a:gd name="connsiteY0" fmla="*/ 0 h 4344781"/>
              <a:gd name="connsiteX1" fmla="*/ 371857 w 4507111"/>
              <a:gd name="connsiteY1" fmla="*/ 117359 h 4344781"/>
              <a:gd name="connsiteX2" fmla="*/ 307833 w 4507111"/>
              <a:gd name="connsiteY2" fmla="*/ 632970 h 4344781"/>
              <a:gd name="connsiteX3" fmla="*/ 3569418 w 4507111"/>
              <a:gd name="connsiteY3" fmla="*/ 4141149 h 4344781"/>
              <a:gd name="connsiteX4" fmla="*/ 4440861 w 4507111"/>
              <a:gd name="connsiteY4" fmla="*/ 4332480 h 4344781"/>
              <a:gd name="connsiteX5" fmla="*/ 4507111 w 4507111"/>
              <a:gd name="connsiteY5" fmla="*/ 4341752 h 4344781"/>
              <a:gd name="connsiteX6" fmla="*/ 4296045 w 4507111"/>
              <a:gd name="connsiteY6" fmla="*/ 4344781 h 4344781"/>
              <a:gd name="connsiteX7" fmla="*/ 3749565 w 4507111"/>
              <a:gd name="connsiteY7" fmla="*/ 4321853 h 4344781"/>
              <a:gd name="connsiteX8" fmla="*/ 36764 w 4507111"/>
              <a:gd name="connsiteY8" fmla="*/ 1629794 h 4344781"/>
              <a:gd name="connsiteX9" fmla="*/ 300069 w 4507111"/>
              <a:gd name="connsiteY9" fmla="*/ 144750 h 43447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4507111" h="4344781">
                <a:moveTo>
                  <a:pt x="404107" y="0"/>
                </a:moveTo>
                <a:lnTo>
                  <a:pt x="371857" y="117359"/>
                </a:lnTo>
                <a:cubicBezTo>
                  <a:pt x="333827" y="278567"/>
                  <a:pt x="311875" y="450459"/>
                  <a:pt x="307833" y="632970"/>
                </a:cubicBezTo>
                <a:cubicBezTo>
                  <a:pt x="264711" y="2579752"/>
                  <a:pt x="2253987" y="3769243"/>
                  <a:pt x="3569418" y="4141149"/>
                </a:cubicBezTo>
                <a:cubicBezTo>
                  <a:pt x="3816061" y="4210881"/>
                  <a:pt x="4114807" y="4279754"/>
                  <a:pt x="4440861" y="4332480"/>
                </a:cubicBezTo>
                <a:lnTo>
                  <a:pt x="4507111" y="4341752"/>
                </a:lnTo>
                <a:lnTo>
                  <a:pt x="4296045" y="4344781"/>
                </a:lnTo>
                <a:cubicBezTo>
                  <a:pt x="4097363" y="4343711"/>
                  <a:pt x="3912623" y="4335104"/>
                  <a:pt x="3749565" y="4321853"/>
                </a:cubicBezTo>
                <a:cubicBezTo>
                  <a:pt x="2445102" y="4215850"/>
                  <a:pt x="356405" y="3466499"/>
                  <a:pt x="36764" y="1629794"/>
                </a:cubicBezTo>
                <a:cubicBezTo>
                  <a:pt x="-63123" y="1055823"/>
                  <a:pt x="45741" y="555869"/>
                  <a:pt x="300069" y="144750"/>
                </a:cubicBezTo>
                <a:close/>
              </a:path>
            </a:pathLst>
          </a:custGeom>
          <a:solidFill>
            <a:schemeClr val="tx1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Rockwell" panose="02060603020205020403"/>
              <a:ea typeface="+mn-ea"/>
              <a:cs typeface="+mn-cs"/>
            </a:endParaRPr>
          </a:p>
        </p:txBody>
      </p:sp>
      <p:pic>
        <p:nvPicPr>
          <p:cNvPr id="3" name="Picture 2" descr="A picture containing floor, indoor, person, sitting&#10;&#10;Description automatically generated">
            <a:extLst>
              <a:ext uri="{FF2B5EF4-FFF2-40B4-BE49-F238E27FC236}">
                <a16:creationId xmlns:a16="http://schemas.microsoft.com/office/drawing/2014/main" id="{CA3ED924-ED97-4919-8207-F740D09B9AA9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" b="6026"/>
          <a:stretch/>
        </p:blipFill>
        <p:spPr>
          <a:xfrm>
            <a:off x="921910" y="465243"/>
            <a:ext cx="7761924" cy="5343065"/>
          </a:xfrm>
          <a:custGeom>
            <a:avLst/>
            <a:gdLst/>
            <a:ahLst/>
            <a:cxnLst/>
            <a:rect l="l" t="t" r="r" b="b"/>
            <a:pathLst>
              <a:path w="7761924" h="5343065">
                <a:moveTo>
                  <a:pt x="3025687" y="76"/>
                </a:moveTo>
                <a:cubicBezTo>
                  <a:pt x="3140786" y="756"/>
                  <a:pt x="3256631" y="6055"/>
                  <a:pt x="3372722" y="16088"/>
                </a:cubicBezTo>
                <a:cubicBezTo>
                  <a:pt x="5230178" y="176616"/>
                  <a:pt x="7761924" y="1424594"/>
                  <a:pt x="7761924" y="3316816"/>
                </a:cubicBezTo>
                <a:cubicBezTo>
                  <a:pt x="7646022" y="5237647"/>
                  <a:pt x="4988715" y="5423921"/>
                  <a:pt x="3701109" y="5320611"/>
                </a:cubicBezTo>
                <a:cubicBezTo>
                  <a:pt x="2413504" y="5217301"/>
                  <a:pt x="351800" y="4486992"/>
                  <a:pt x="36290" y="2696959"/>
                </a:cubicBezTo>
                <a:cubicBezTo>
                  <a:pt x="-259500" y="1018804"/>
                  <a:pt x="1299198" y="-10133"/>
                  <a:pt x="3025687" y="76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36621012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tint val="95000"/>
            <a:satMod val="17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Box 9">
            <a:extLst>
              <a:ext uri="{FF2B5EF4-FFF2-40B4-BE49-F238E27FC236}">
                <a16:creationId xmlns:a16="http://schemas.microsoft.com/office/drawing/2014/main" id="{4707F282-F70A-4C5D-9F2B-6612ECE4026E}"/>
              </a:ext>
            </a:extLst>
          </p:cNvPr>
          <p:cNvSpPr txBox="1"/>
          <p:nvPr/>
        </p:nvSpPr>
        <p:spPr>
          <a:xfrm>
            <a:off x="4654295" y="4522156"/>
            <a:ext cx="5609222" cy="1363215"/>
          </a:xfrm>
          <a:prstGeom prst="rect">
            <a:avLst/>
          </a:prstGeom>
        </p:spPr>
        <p:txBody>
          <a:bodyPr vert="horz" lIns="91440" tIns="45720" rIns="91440" bIns="45720" rtlCol="0" anchor="t">
            <a:normAutofit lnSpcReduction="10000"/>
          </a:bodyPr>
          <a:lstStyle/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3000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March – July 2020. Home Schooling. </a:t>
            </a:r>
          </a:p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3000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Mummy as a teacher- </a:t>
            </a:r>
            <a:r>
              <a:rPr lang="en-US" sz="3000" kern="1200" dirty="0" err="1">
                <a:solidFill>
                  <a:schemeClr val="tx1"/>
                </a:solidFill>
                <a:latin typeface="+mj-lt"/>
                <a:ea typeface="+mj-ea"/>
                <a:cs typeface="+mj-cs"/>
              </a:rPr>
              <a:t>Arrrrgh</a:t>
            </a:r>
            <a:r>
              <a:rPr lang="en-US" sz="3000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!</a:t>
            </a:r>
          </a:p>
        </p:txBody>
      </p:sp>
      <p:sp>
        <p:nvSpPr>
          <p:cNvPr id="31" name="Freeform: Shape 14">
            <a:extLst>
              <a:ext uri="{FF2B5EF4-FFF2-40B4-BE49-F238E27FC236}">
                <a16:creationId xmlns:a16="http://schemas.microsoft.com/office/drawing/2014/main" id="{F6E384F5-137A-40B1-97F0-694CC6ECD59C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113091"/>
            <a:ext cx="3730752" cy="4735782"/>
          </a:xfrm>
          <a:custGeom>
            <a:avLst/>
            <a:gdLst>
              <a:gd name="connsiteX0" fmla="*/ 640080 w 3730752"/>
              <a:gd name="connsiteY0" fmla="*/ 0 h 4735782"/>
              <a:gd name="connsiteX1" fmla="*/ 3730752 w 3730752"/>
              <a:gd name="connsiteY1" fmla="*/ 3090672 h 4735782"/>
              <a:gd name="connsiteX2" fmla="*/ 3357725 w 3730752"/>
              <a:gd name="connsiteY2" fmla="*/ 4563870 h 4735782"/>
              <a:gd name="connsiteX3" fmla="*/ 3253285 w 3730752"/>
              <a:gd name="connsiteY3" fmla="*/ 4735782 h 4735782"/>
              <a:gd name="connsiteX4" fmla="*/ 0 w 3730752"/>
              <a:gd name="connsiteY4" fmla="*/ 4735782 h 4735782"/>
              <a:gd name="connsiteX5" fmla="*/ 0 w 3730752"/>
              <a:gd name="connsiteY5" fmla="*/ 67215 h 4735782"/>
              <a:gd name="connsiteX6" fmla="*/ 17202 w 3730752"/>
              <a:gd name="connsiteY6" fmla="*/ 62792 h 4735782"/>
              <a:gd name="connsiteX7" fmla="*/ 640080 w 3730752"/>
              <a:gd name="connsiteY7" fmla="*/ 0 h 47357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3730752" h="4735782">
                <a:moveTo>
                  <a:pt x="640080" y="0"/>
                </a:moveTo>
                <a:cubicBezTo>
                  <a:pt x="2347011" y="0"/>
                  <a:pt x="3730752" y="1383741"/>
                  <a:pt x="3730752" y="3090672"/>
                </a:cubicBezTo>
                <a:cubicBezTo>
                  <a:pt x="3730752" y="3624088"/>
                  <a:pt x="3595621" y="4125943"/>
                  <a:pt x="3357725" y="4563870"/>
                </a:cubicBezTo>
                <a:lnTo>
                  <a:pt x="3253285" y="4735782"/>
                </a:lnTo>
                <a:lnTo>
                  <a:pt x="0" y="4735782"/>
                </a:lnTo>
                <a:lnTo>
                  <a:pt x="0" y="67215"/>
                </a:lnTo>
                <a:lnTo>
                  <a:pt x="17202" y="62792"/>
                </a:lnTo>
                <a:cubicBezTo>
                  <a:pt x="218397" y="21621"/>
                  <a:pt x="426714" y="0"/>
                  <a:pt x="640080" y="0"/>
                </a:cubicBezTo>
                <a:close/>
              </a:path>
            </a:pathLst>
          </a:custGeom>
          <a:solidFill>
            <a:srgbClr val="FFFFFF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2" name="Freeform: Shape 16">
            <a:extLst>
              <a:ext uri="{FF2B5EF4-FFF2-40B4-BE49-F238E27FC236}">
                <a16:creationId xmlns:a16="http://schemas.microsoft.com/office/drawing/2014/main" id="{9DBC4630-03DA-474F-BBCB-BA3AE6B317A4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81982" y="-4332"/>
            <a:ext cx="4242816" cy="2454158"/>
          </a:xfrm>
          <a:custGeom>
            <a:avLst/>
            <a:gdLst>
              <a:gd name="connsiteX0" fmla="*/ 28633 w 4242816"/>
              <a:gd name="connsiteY0" fmla="*/ 0 h 2454158"/>
              <a:gd name="connsiteX1" fmla="*/ 4214183 w 4242816"/>
              <a:gd name="connsiteY1" fmla="*/ 0 h 2454158"/>
              <a:gd name="connsiteX2" fmla="*/ 4231864 w 4242816"/>
              <a:gd name="connsiteY2" fmla="*/ 115848 h 2454158"/>
              <a:gd name="connsiteX3" fmla="*/ 4242816 w 4242816"/>
              <a:gd name="connsiteY3" fmla="*/ 332750 h 2454158"/>
              <a:gd name="connsiteX4" fmla="*/ 2121408 w 4242816"/>
              <a:gd name="connsiteY4" fmla="*/ 2454158 h 2454158"/>
              <a:gd name="connsiteX5" fmla="*/ 0 w 4242816"/>
              <a:gd name="connsiteY5" fmla="*/ 332750 h 2454158"/>
              <a:gd name="connsiteX6" fmla="*/ 10953 w 4242816"/>
              <a:gd name="connsiteY6" fmla="*/ 115848 h 24541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242816" h="2454158">
                <a:moveTo>
                  <a:pt x="28633" y="0"/>
                </a:moveTo>
                <a:lnTo>
                  <a:pt x="4214183" y="0"/>
                </a:lnTo>
                <a:lnTo>
                  <a:pt x="4231864" y="115848"/>
                </a:lnTo>
                <a:cubicBezTo>
                  <a:pt x="4239106" y="187164"/>
                  <a:pt x="4242816" y="259524"/>
                  <a:pt x="4242816" y="332750"/>
                </a:cubicBezTo>
                <a:cubicBezTo>
                  <a:pt x="4242816" y="1504371"/>
                  <a:pt x="3293029" y="2454158"/>
                  <a:pt x="2121408" y="2454158"/>
                </a:cubicBezTo>
                <a:cubicBezTo>
                  <a:pt x="949787" y="2454158"/>
                  <a:pt x="0" y="1504371"/>
                  <a:pt x="0" y="332750"/>
                </a:cubicBezTo>
                <a:cubicBezTo>
                  <a:pt x="0" y="259524"/>
                  <a:pt x="3710" y="187164"/>
                  <a:pt x="10953" y="115848"/>
                </a:cubicBezTo>
                <a:close/>
              </a:path>
            </a:pathLst>
          </a:custGeom>
          <a:solidFill>
            <a:srgbClr val="FFFFFF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7" name="Picture 6" descr="A picture containing indoor, person, young, holding&#10;&#10;Description automatically generated">
            <a:extLst>
              <a:ext uri="{FF2B5EF4-FFF2-40B4-BE49-F238E27FC236}">
                <a16:creationId xmlns:a16="http://schemas.microsoft.com/office/drawing/2014/main" id="{57963BE7-1CB2-418B-B6AD-5249614EDD41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959" r="-1" b="11960"/>
          <a:stretch/>
        </p:blipFill>
        <p:spPr>
          <a:xfrm>
            <a:off x="1246574" y="10"/>
            <a:ext cx="3913632" cy="2285224"/>
          </a:xfrm>
          <a:custGeom>
            <a:avLst/>
            <a:gdLst/>
            <a:ahLst/>
            <a:cxnLst/>
            <a:rect l="l" t="t" r="r" b="b"/>
            <a:pathLst>
              <a:path w="3913632" h="2285234">
                <a:moveTo>
                  <a:pt x="29691" y="0"/>
                </a:moveTo>
                <a:lnTo>
                  <a:pt x="3883942" y="0"/>
                </a:lnTo>
                <a:lnTo>
                  <a:pt x="3903529" y="128345"/>
                </a:lnTo>
                <a:cubicBezTo>
                  <a:pt x="3910210" y="194127"/>
                  <a:pt x="3913632" y="260873"/>
                  <a:pt x="3913632" y="328418"/>
                </a:cubicBezTo>
                <a:cubicBezTo>
                  <a:pt x="3913632" y="1409138"/>
                  <a:pt x="3037536" y="2285234"/>
                  <a:pt x="1956816" y="2285234"/>
                </a:cubicBezTo>
                <a:cubicBezTo>
                  <a:pt x="876096" y="2285234"/>
                  <a:pt x="0" y="1409138"/>
                  <a:pt x="0" y="328418"/>
                </a:cubicBezTo>
                <a:cubicBezTo>
                  <a:pt x="0" y="260873"/>
                  <a:pt x="3422" y="194127"/>
                  <a:pt x="10103" y="128345"/>
                </a:cubicBezTo>
                <a:close/>
              </a:path>
            </a:pathLst>
          </a:custGeom>
        </p:spPr>
      </p:pic>
      <p:pic>
        <p:nvPicPr>
          <p:cNvPr id="9" name="Picture 8" descr="A picture containing ride, standing, person&#10;&#10;Description automatically generated">
            <a:extLst>
              <a:ext uri="{FF2B5EF4-FFF2-40B4-BE49-F238E27FC236}">
                <a16:creationId xmlns:a16="http://schemas.microsoft.com/office/drawing/2014/main" id="{4EBD4A44-D69B-4D39-8F5C-94470A1570E4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-2" b="1770"/>
          <a:stretch/>
        </p:blipFill>
        <p:spPr>
          <a:xfrm>
            <a:off x="20" y="2279205"/>
            <a:ext cx="3564618" cy="4569668"/>
          </a:xfrm>
          <a:custGeom>
            <a:avLst/>
            <a:gdLst/>
            <a:ahLst/>
            <a:cxnLst/>
            <a:rect l="l" t="t" r="r" b="b"/>
            <a:pathLst>
              <a:path w="3564638" h="4569668">
                <a:moveTo>
                  <a:pt x="640080" y="0"/>
                </a:moveTo>
                <a:cubicBezTo>
                  <a:pt x="2255269" y="0"/>
                  <a:pt x="3564638" y="1309369"/>
                  <a:pt x="3564638" y="2924558"/>
                </a:cubicBezTo>
                <a:cubicBezTo>
                  <a:pt x="3564638" y="3530254"/>
                  <a:pt x="3380508" y="4092944"/>
                  <a:pt x="3065170" y="4559707"/>
                </a:cubicBezTo>
                <a:lnTo>
                  <a:pt x="3057720" y="4569668"/>
                </a:lnTo>
                <a:lnTo>
                  <a:pt x="0" y="4569668"/>
                </a:lnTo>
                <a:lnTo>
                  <a:pt x="0" y="72448"/>
                </a:lnTo>
                <a:lnTo>
                  <a:pt x="50679" y="59417"/>
                </a:lnTo>
                <a:cubicBezTo>
                  <a:pt x="241061" y="20459"/>
                  <a:pt x="438181" y="0"/>
                  <a:pt x="640080" y="0"/>
                </a:cubicBezTo>
                <a:close/>
              </a:path>
            </a:pathLst>
          </a:custGeom>
        </p:spPr>
      </p:pic>
      <p:sp>
        <p:nvSpPr>
          <p:cNvPr id="33" name="Oval 18">
            <a:extLst>
              <a:ext uri="{FF2B5EF4-FFF2-40B4-BE49-F238E27FC236}">
                <a16:creationId xmlns:a16="http://schemas.microsoft.com/office/drawing/2014/main" id="{78418A25-6EAC-4140-BFE6-284E1925B5EE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347279" y="615908"/>
            <a:ext cx="3182112" cy="3182112"/>
          </a:xfrm>
          <a:prstGeom prst="ellipse">
            <a:avLst/>
          </a:prstGeom>
          <a:solidFill>
            <a:srgbClr val="FFFFFF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5" name="Picture 4" descr="A person standing in front of a colorful background&#10;&#10;Description automatically generated">
            <a:extLst>
              <a:ext uri="{FF2B5EF4-FFF2-40B4-BE49-F238E27FC236}">
                <a16:creationId xmlns:a16="http://schemas.microsoft.com/office/drawing/2014/main" id="{2DBA1013-14C5-4C32-AE53-A0B96F051BEE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-1" b="26543"/>
          <a:stretch/>
        </p:blipFill>
        <p:spPr>
          <a:xfrm>
            <a:off x="5511871" y="780500"/>
            <a:ext cx="2852928" cy="2852928"/>
          </a:xfrm>
          <a:custGeom>
            <a:avLst/>
            <a:gdLst/>
            <a:ahLst/>
            <a:cxnLst/>
            <a:rect l="l" t="t" r="r" b="b"/>
            <a:pathLst>
              <a:path w="2852928" h="2852928">
                <a:moveTo>
                  <a:pt x="1426464" y="0"/>
                </a:moveTo>
                <a:cubicBezTo>
                  <a:pt x="2214278" y="0"/>
                  <a:pt x="2852928" y="638650"/>
                  <a:pt x="2852928" y="1426464"/>
                </a:cubicBezTo>
                <a:cubicBezTo>
                  <a:pt x="2852928" y="2214278"/>
                  <a:pt x="2214278" y="2852928"/>
                  <a:pt x="1426464" y="2852928"/>
                </a:cubicBezTo>
                <a:cubicBezTo>
                  <a:pt x="638650" y="2852928"/>
                  <a:pt x="0" y="2214278"/>
                  <a:pt x="0" y="1426464"/>
                </a:cubicBezTo>
                <a:cubicBezTo>
                  <a:pt x="0" y="638650"/>
                  <a:pt x="638650" y="0"/>
                  <a:pt x="1426464" y="0"/>
                </a:cubicBezTo>
                <a:close/>
              </a:path>
            </a:pathLst>
          </a:custGeom>
        </p:spPr>
      </p:pic>
      <p:sp>
        <p:nvSpPr>
          <p:cNvPr id="34" name="Freeform: Shape 20">
            <a:extLst>
              <a:ext uri="{FF2B5EF4-FFF2-40B4-BE49-F238E27FC236}">
                <a16:creationId xmlns:a16="http://schemas.microsoft.com/office/drawing/2014/main" id="{31103AB2-C090-458F-B752-294F23AFA8AD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752568" y="-4331"/>
            <a:ext cx="3439432" cy="3785157"/>
          </a:xfrm>
          <a:custGeom>
            <a:avLst/>
            <a:gdLst>
              <a:gd name="connsiteX0" fmla="*/ 198262 w 3439432"/>
              <a:gd name="connsiteY0" fmla="*/ 0 h 3785157"/>
              <a:gd name="connsiteX1" fmla="*/ 3439432 w 3439432"/>
              <a:gd name="connsiteY1" fmla="*/ 0 h 3785157"/>
              <a:gd name="connsiteX2" fmla="*/ 3439432 w 3439432"/>
              <a:gd name="connsiteY2" fmla="*/ 3697836 h 3785157"/>
              <a:gd name="connsiteX3" fmla="*/ 3318024 w 3439432"/>
              <a:gd name="connsiteY3" fmla="*/ 3729054 h 3785157"/>
              <a:gd name="connsiteX4" fmla="*/ 2761488 w 3439432"/>
              <a:gd name="connsiteY4" fmla="*/ 3785157 h 3785157"/>
              <a:gd name="connsiteX5" fmla="*/ 0 w 3439432"/>
              <a:gd name="connsiteY5" fmla="*/ 1023669 h 3785157"/>
              <a:gd name="connsiteX6" fmla="*/ 124151 w 3439432"/>
              <a:gd name="connsiteY6" fmla="*/ 202487 h 378515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439432" h="3785157">
                <a:moveTo>
                  <a:pt x="198262" y="0"/>
                </a:moveTo>
                <a:lnTo>
                  <a:pt x="3439432" y="0"/>
                </a:lnTo>
                <a:lnTo>
                  <a:pt x="3439432" y="3697836"/>
                </a:lnTo>
                <a:lnTo>
                  <a:pt x="3318024" y="3729054"/>
                </a:lnTo>
                <a:cubicBezTo>
                  <a:pt x="3138258" y="3765839"/>
                  <a:pt x="2952129" y="3785157"/>
                  <a:pt x="2761488" y="3785157"/>
                </a:cubicBezTo>
                <a:cubicBezTo>
                  <a:pt x="1236360" y="3785157"/>
                  <a:pt x="0" y="2548797"/>
                  <a:pt x="0" y="1023669"/>
                </a:cubicBezTo>
                <a:cubicBezTo>
                  <a:pt x="0" y="737708"/>
                  <a:pt x="43466" y="461898"/>
                  <a:pt x="124151" y="202487"/>
                </a:cubicBezTo>
                <a:close/>
              </a:path>
            </a:pathLst>
          </a:custGeom>
          <a:solidFill>
            <a:srgbClr val="FFFFFF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3" name="Picture 2" descr="A picture containing person, person, table, cutting&#10;&#10;Description automatically generated">
            <a:extLst>
              <a:ext uri="{FF2B5EF4-FFF2-40B4-BE49-F238E27FC236}">
                <a16:creationId xmlns:a16="http://schemas.microsoft.com/office/drawing/2014/main" id="{7075EAE0-C3B1-4EDF-ADE8-2A63C3C46346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037" r="-1" b="10526"/>
          <a:stretch/>
        </p:blipFill>
        <p:spPr>
          <a:xfrm>
            <a:off x="8918761" y="-4331"/>
            <a:ext cx="3273238" cy="3618965"/>
          </a:xfrm>
          <a:custGeom>
            <a:avLst/>
            <a:gdLst/>
            <a:ahLst/>
            <a:cxnLst/>
            <a:rect l="l" t="t" r="r" b="b"/>
            <a:pathLst>
              <a:path w="3273238" h="3618965">
                <a:moveTo>
                  <a:pt x="210437" y="0"/>
                </a:moveTo>
                <a:lnTo>
                  <a:pt x="3273238" y="0"/>
                </a:lnTo>
                <a:lnTo>
                  <a:pt x="3273238" y="3526409"/>
                </a:lnTo>
                <a:lnTo>
                  <a:pt x="3118338" y="3566238"/>
                </a:lnTo>
                <a:cubicBezTo>
                  <a:pt x="2949390" y="3600810"/>
                  <a:pt x="2774463" y="3618965"/>
                  <a:pt x="2595295" y="3618965"/>
                </a:cubicBezTo>
                <a:cubicBezTo>
                  <a:pt x="1161953" y="3618965"/>
                  <a:pt x="0" y="2457012"/>
                  <a:pt x="0" y="1023670"/>
                </a:cubicBezTo>
                <a:cubicBezTo>
                  <a:pt x="0" y="665335"/>
                  <a:pt x="72622" y="323961"/>
                  <a:pt x="203951" y="13464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87602668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2000">
        <p:sndAc>
          <p:stSnd>
            <p:snd r:embed="rId2" name="explode.wav"/>
          </p:stSnd>
        </p:sndAc>
      </p:transition>
    </mc:Choice>
    <mc:Fallback xmlns="">
      <p:transition spd="slow">
        <p:sndAc>
          <p:stSnd>
            <p:snd r:embed="rId7" name="explode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>
            <a:extLst>
              <a:ext uri="{FF2B5EF4-FFF2-40B4-BE49-F238E27FC236}">
                <a16:creationId xmlns:a16="http://schemas.microsoft.com/office/drawing/2014/main" id="{23962611-DFD5-4092-AAFD-559E3DFCE2C9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5488" y="0"/>
            <a:ext cx="10910292" cy="6858000"/>
          </a:xfrm>
          <a:prstGeom prst="rect">
            <a:avLst/>
          </a:prstGeom>
          <a:gradFill>
            <a:gsLst>
              <a:gs pos="0">
                <a:schemeClr val="accent1">
                  <a:lumMod val="90000"/>
                </a:schemeClr>
              </a:gs>
              <a:gs pos="25000">
                <a:schemeClr val="accent1">
                  <a:lumMod val="90000"/>
                </a:schemeClr>
              </a:gs>
              <a:gs pos="94000">
                <a:schemeClr val="bg2">
                  <a:lumMod val="25000"/>
                </a:schemeClr>
              </a:gs>
              <a:gs pos="100000">
                <a:schemeClr val="bg2">
                  <a:lumMod val="25000"/>
                </a:schemeClr>
              </a:gs>
            </a:gsLst>
            <a:lin ang="4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6" name="Picture 15">
            <a:extLst>
              <a:ext uri="{FF2B5EF4-FFF2-40B4-BE49-F238E27FC236}">
                <a16:creationId xmlns:a16="http://schemas.microsoft.com/office/drawing/2014/main" id="{2270F1FA-0425-408F-9861-80BF5AFB276D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DDEC67DD-8C71-4711-AFAF-157BD2769518}"/>
              </a:ext>
            </a:extLst>
          </p:cNvPr>
          <p:cNvSpPr txBox="1"/>
          <p:nvPr/>
        </p:nvSpPr>
        <p:spPr>
          <a:xfrm>
            <a:off x="3045368" y="2043663"/>
            <a:ext cx="6105194" cy="2031055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92500" lnSpcReduction="20000"/>
          </a:bodyPr>
          <a:lstStyle/>
          <a:p>
            <a:pPr algn="ctr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4200" b="1" kern="1200" dirty="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Thank you </a:t>
            </a:r>
            <a:r>
              <a:rPr lang="en-US" sz="4200" b="1" kern="1200" dirty="0" err="1">
                <a:solidFill>
                  <a:srgbClr val="FFFFFF"/>
                </a:solidFill>
                <a:latin typeface="+mj-lt"/>
                <a:ea typeface="+mj-ea"/>
                <a:cs typeface="+mj-cs"/>
              </a:rPr>
              <a:t>Mrs</a:t>
            </a:r>
            <a:r>
              <a:rPr lang="en-US" sz="4200" b="1" kern="1200" dirty="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 </a:t>
            </a:r>
            <a:r>
              <a:rPr lang="en-US" sz="4200" b="1" kern="1200" dirty="0" err="1">
                <a:solidFill>
                  <a:srgbClr val="FFFFFF"/>
                </a:solidFill>
                <a:latin typeface="+mj-lt"/>
                <a:ea typeface="+mj-ea"/>
                <a:cs typeface="+mj-cs"/>
              </a:rPr>
              <a:t>Hally</a:t>
            </a:r>
            <a:r>
              <a:rPr lang="en-US" sz="4200" b="1" kern="1200" dirty="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.</a:t>
            </a:r>
          </a:p>
          <a:p>
            <a:pPr algn="ctr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endParaRPr lang="en-US" sz="4200" b="1" kern="1200" dirty="0">
              <a:solidFill>
                <a:srgbClr val="FFFFFF"/>
              </a:solidFill>
              <a:latin typeface="+mj-lt"/>
              <a:ea typeface="+mj-ea"/>
              <a:cs typeface="+mj-cs"/>
            </a:endParaRPr>
          </a:p>
          <a:p>
            <a:pPr algn="ctr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4200" b="1" kern="1200" dirty="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Thank you for watching.</a:t>
            </a:r>
          </a:p>
          <a:p>
            <a:pPr algn="ctr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4200" b="1" kern="1200">
                <a:solidFill>
                  <a:srgbClr val="FFFFFF"/>
                </a:solidFill>
                <a:latin typeface="+mj-lt"/>
                <a:ea typeface="+mj-ea"/>
                <a:cs typeface="+mj-cs"/>
                <a:sym typeface="Wingdings" panose="05000000000000000000" pitchFamily="2" charset="2"/>
              </a:rPr>
              <a:t></a:t>
            </a:r>
            <a:endParaRPr lang="en-US" sz="4200" b="1" kern="1200" dirty="0">
              <a:solidFill>
                <a:srgbClr val="FFFFFF"/>
              </a:solidFill>
              <a:latin typeface="+mj-lt"/>
              <a:ea typeface="+mj-ea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36638987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sndAc>
          <p:stSnd>
            <p:snd r:embed="rId2" name="applause.wav"/>
          </p:stSnd>
        </p:sndAc>
      </p:transition>
    </mc:Choice>
    <mc:Fallback xmlns="">
      <p:transition spd="slow">
        <p:sndAc>
          <p:stSnd>
            <p:snd r:embed="rId4" name="applause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</TotalTime>
  <Words>111</Words>
  <Application>Microsoft Office PowerPoint</Application>
  <PresentationFormat>Widescreen</PresentationFormat>
  <Paragraphs>22</Paragraphs>
  <Slides>9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7" baseType="lpstr">
      <vt:lpstr>Arial</vt:lpstr>
      <vt:lpstr>Calibri</vt:lpstr>
      <vt:lpstr>Calibri Light</vt:lpstr>
      <vt:lpstr>Chalkboard</vt:lpstr>
      <vt:lpstr>Comic Sans MS</vt:lpstr>
      <vt:lpstr>Rockwell</vt:lpstr>
      <vt:lpstr>Wingdings</vt:lpstr>
      <vt:lpstr>Office Theme</vt:lpstr>
      <vt:lpstr>YEAR 3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YEAR 3</dc:title>
  <dc:creator>Matt Harrison</dc:creator>
  <cp:lastModifiedBy>Kelly Hally</cp:lastModifiedBy>
  <cp:revision>1</cp:revision>
  <dcterms:created xsi:type="dcterms:W3CDTF">2020-07-20T10:41:48Z</dcterms:created>
  <dcterms:modified xsi:type="dcterms:W3CDTF">2020-07-20T11:51:08Z</dcterms:modified>
</cp:coreProperties>
</file>