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82" y="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B7CEE-E520-4C5D-B30B-C4AA319420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2E859C-8468-40DC-9C07-8825188102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12A885-D86C-44F8-8657-854F8053D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850F0F-19F7-422B-86E3-1B1AB7D52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83921-1A71-47BC-A672-BBC2EE4F5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149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EB86E-1DA7-41FF-BD20-28EB0D067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C61D0-DE99-404B-B76B-812388131E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393BF8-1FB7-41EC-86BC-F65623180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296E6-F7D8-4A3B-AB3F-2E6ACE11A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742B70-0608-48B3-A725-E932CB1C0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018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E7A6E-0D39-4FB1-911F-914F87CDB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FB71ED-4D2A-4199-A42B-1A6845EEB1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03784D-4909-4682-AF80-16159AD48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94BE51-5A5F-4B08-B150-A16D52F1C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8010F9-97D3-4ECC-B1C4-25576B892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816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0C396-3675-4E81-9E33-750C650F1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FC005B-131A-4FB3-95EE-7508E96F64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0FB52-E932-488E-A992-B6598BA635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EA7BEA-7A06-4484-8575-7EFF3C16F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16FC4F-CFBA-4650-8B97-29D226F00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3E5CFA-802D-4C50-ABFE-66FBD4F6F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708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B0AC3-D20C-4895-AABD-91C764064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124E11-5397-4CF0-89A9-8CD5663B2D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877CC7-07D6-4002-AA25-C155175197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1E57CE-7B73-4826-9902-D99C312A9A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6E26D8-C25E-477E-91EE-0B32119000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DEC47B-D8A2-4A66-A291-BC0384595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88AF0D-A73F-43C1-B981-1ADFCC30F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EC31AE-6995-4C08-86F9-747916D47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267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E9199-1651-4180-9D2B-D5011A7C7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061095-5CA7-4D85-A588-D2B03642D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F313D-F12D-42C1-B4FD-59475EF6F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9F9771-661B-4896-AD6F-88D777CFE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890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6695B9-08A9-481F-A9AF-5995A7C44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4CDE24-CFC7-4696-8A60-9F58A439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773BFE-3959-45B5-BB97-948B132DB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252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04D17-3CFF-4E7B-A3BF-1A3AC9024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12B33-12D1-49A0-AC4E-49A9E165F9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500526-8B45-4AB9-8AD3-606556BAE3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D10140-9D90-4B55-AFDD-0FAD8BBEE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2B38EA-60B5-433D-914E-E5496BB1F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6D7BC7-FB11-42A3-AAAD-8FDE1C7AD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721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FB2B0-0072-41A8-828D-8D132C570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865844-4529-421A-84A8-8F21EBC6C7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40F603-5A12-46CA-8499-C442C62E05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895D21-9EC7-4D49-B3EE-46BDA5BB0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63CA18-F659-4718-9C59-86B7B5776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26E378-0C94-4719-A1B1-7FC3C17B8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953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F4162-6432-4DB1-978A-51415F7D6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9CF79-B184-47A4-A787-E7BD993E8F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FEA15-3AEC-4902-A8E7-FA1ED93F5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FB5025-EEB4-4033-BCE9-E3D9B96FC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E010DA-22DC-49FC-B3FD-437E43CD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880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A99E26-AABC-4C67-A77E-7D83E87AF1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4CC03-228C-49DF-95E3-3D49353FD4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6519BC-937A-40FF-8377-B251F2BDA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0AEC3-4D08-4FD9-8611-C30D588D0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3AD477-CBFF-4445-8F03-D9D409251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95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7D746F-4796-4A7E-A014-9C2B72D9A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370973-35B4-4C7E-8160-3AFABCC145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A8FDDF-D43B-444A-99CB-250B41A229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03CF1-9412-49CB-BF53-848CEDF97A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9E9D0-F2E8-49ED-A0C6-C67C850C47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EABC7E-C3F9-4D31-A7CC-2479376050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08904-4FA4-44C8-9C06-108C41912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023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60B064-1EF1-41AD-B3AA-AA920E827A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4094" y="1641274"/>
            <a:ext cx="5607709" cy="3152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15E587-B8CE-49ED-B59E-DCAEAF1DFF4A}"/>
              </a:ext>
            </a:extLst>
          </p:cNvPr>
          <p:cNvSpPr txBox="1"/>
          <p:nvPr/>
        </p:nvSpPr>
        <p:spPr>
          <a:xfrm>
            <a:off x="992406" y="403029"/>
            <a:ext cx="2366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30</a:t>
            </a:r>
            <a:r>
              <a:rPr lang="en-GB" baseline="30000" dirty="0"/>
              <a:t>th</a:t>
            </a:r>
            <a:r>
              <a:rPr lang="en-GB" dirty="0"/>
              <a:t> June 2020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2B9864-D0BC-4EDB-8484-A34045A19734}"/>
              </a:ext>
            </a:extLst>
          </p:cNvPr>
          <p:cNvSpPr txBox="1"/>
          <p:nvPr/>
        </p:nvSpPr>
        <p:spPr>
          <a:xfrm>
            <a:off x="823393" y="1473441"/>
            <a:ext cx="359463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have received an urgent message! 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In a bottle!</a:t>
            </a:r>
          </a:p>
        </p:txBody>
      </p:sp>
    </p:spTree>
    <p:extLst>
      <p:ext uri="{BB962C8B-B14F-4D97-AF65-F5344CB8AC3E}">
        <p14:creationId xmlns:p14="http://schemas.microsoft.com/office/powerpoint/2010/main" val="132251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ld Paper New Calendar Template Site Template Backgrounds for ...">
            <a:extLst>
              <a:ext uri="{FF2B5EF4-FFF2-40B4-BE49-F238E27FC236}">
                <a16:creationId xmlns:a16="http://schemas.microsoft.com/office/drawing/2014/main" id="{1AB02E9E-D47F-460D-A054-2283EB4188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642" y="76381"/>
            <a:ext cx="9042159" cy="6781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32956E-0EAB-4F56-AE48-9EBAD9AE38E2}"/>
              </a:ext>
            </a:extLst>
          </p:cNvPr>
          <p:cNvSpPr txBox="1"/>
          <p:nvPr/>
        </p:nvSpPr>
        <p:spPr>
          <a:xfrm>
            <a:off x="2851541" y="957736"/>
            <a:ext cx="742222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Bookman Old Style" panose="02050604050505020204" pitchFamily="18" charset="0"/>
              </a:rPr>
              <a:t>Dear Class Attenborough,</a:t>
            </a:r>
          </a:p>
          <a:p>
            <a:endParaRPr lang="en-GB" dirty="0">
              <a:latin typeface="Bookman Old Style" panose="02050604050505020204" pitchFamily="18" charset="0"/>
            </a:endParaRPr>
          </a:p>
          <a:p>
            <a:r>
              <a:rPr lang="en-GB" dirty="0">
                <a:latin typeface="Bookman Old Style" panose="02050604050505020204" pitchFamily="18" charset="0"/>
              </a:rPr>
              <a:t>Help!</a:t>
            </a:r>
          </a:p>
          <a:p>
            <a:endParaRPr lang="en-GB" dirty="0">
              <a:latin typeface="Bookman Old Style" panose="02050604050505020204" pitchFamily="18" charset="0"/>
            </a:endParaRPr>
          </a:p>
          <a:p>
            <a:r>
              <a:rPr lang="en-GB" dirty="0">
                <a:latin typeface="Bookman Old Style" panose="02050604050505020204" pitchFamily="18" charset="0"/>
              </a:rPr>
              <a:t>I have been trapped on a desert island for 13 days!</a:t>
            </a:r>
          </a:p>
          <a:p>
            <a:endParaRPr lang="en-GB" dirty="0">
              <a:latin typeface="Bookman Old Style" panose="02050604050505020204" pitchFamily="18" charset="0"/>
            </a:endParaRPr>
          </a:p>
          <a:p>
            <a:r>
              <a:rPr lang="en-GB" dirty="0">
                <a:latin typeface="Bookman Old Style" panose="02050604050505020204" pitchFamily="18" charset="0"/>
              </a:rPr>
              <a:t>My beard is now so long that it reaches my knees!</a:t>
            </a:r>
          </a:p>
          <a:p>
            <a:endParaRPr lang="en-GB" dirty="0">
              <a:latin typeface="Bookman Old Style" panose="02050604050505020204" pitchFamily="18" charset="0"/>
            </a:endParaRPr>
          </a:p>
          <a:p>
            <a:r>
              <a:rPr lang="en-GB" dirty="0">
                <a:latin typeface="Bookman Old Style" panose="02050604050505020204" pitchFamily="18" charset="0"/>
              </a:rPr>
              <a:t>My island is long and thin, with green palm trees on one side.  </a:t>
            </a:r>
          </a:p>
          <a:p>
            <a:endParaRPr lang="en-GB" dirty="0">
              <a:latin typeface="Bookman Old Style" panose="02050604050505020204" pitchFamily="18" charset="0"/>
            </a:endParaRPr>
          </a:p>
          <a:p>
            <a:r>
              <a:rPr lang="en-GB" dirty="0">
                <a:latin typeface="Bookman Old Style" panose="02050604050505020204" pitchFamily="18" charset="0"/>
              </a:rPr>
              <a:t>Please come and rescue me!</a:t>
            </a:r>
          </a:p>
          <a:p>
            <a:endParaRPr lang="en-GB" dirty="0">
              <a:latin typeface="Bookman Old Style" panose="02050604050505020204" pitchFamily="18" charset="0"/>
            </a:endParaRPr>
          </a:p>
          <a:p>
            <a:endParaRPr lang="en-GB" dirty="0">
              <a:latin typeface="Bookman Old Style" panose="02050604050505020204" pitchFamily="18" charset="0"/>
            </a:endParaRPr>
          </a:p>
          <a:p>
            <a:r>
              <a:rPr lang="en-GB" dirty="0">
                <a:latin typeface="Bookman Old Style" panose="02050604050505020204" pitchFamily="18" charset="0"/>
              </a:rPr>
              <a:t>Joe King</a:t>
            </a:r>
          </a:p>
        </p:txBody>
      </p:sp>
    </p:spTree>
    <p:extLst>
      <p:ext uri="{BB962C8B-B14F-4D97-AF65-F5344CB8AC3E}">
        <p14:creationId xmlns:p14="http://schemas.microsoft.com/office/powerpoint/2010/main" val="2835345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6A0680-68AD-4FF0-B1E4-460D8BA3996D}"/>
              </a:ext>
            </a:extLst>
          </p:cNvPr>
          <p:cNvSpPr txBox="1"/>
          <p:nvPr/>
        </p:nvSpPr>
        <p:spPr>
          <a:xfrm>
            <a:off x="1993479" y="702051"/>
            <a:ext cx="8791061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Hmm.  I don’t think we’ll be able </a:t>
            </a:r>
            <a:r>
              <a:rPr lang="en-GB"/>
              <a:t>to rescue </a:t>
            </a:r>
            <a:r>
              <a:rPr lang="en-GB" dirty="0"/>
              <a:t>Joe.</a:t>
            </a:r>
          </a:p>
          <a:p>
            <a:endParaRPr lang="en-GB" dirty="0"/>
          </a:p>
          <a:p>
            <a:r>
              <a:rPr lang="en-GB" dirty="0"/>
              <a:t>His note didn’t have any detail!</a:t>
            </a:r>
          </a:p>
          <a:p>
            <a:endParaRPr lang="en-GB" dirty="0"/>
          </a:p>
          <a:p>
            <a:r>
              <a:rPr lang="en-GB" dirty="0"/>
              <a:t>Can you do better?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 would like you to write your own rescue note, as if you were trapped on yesterday’s island.</a:t>
            </a:r>
          </a:p>
          <a:p>
            <a:endParaRPr lang="en-GB" dirty="0"/>
          </a:p>
          <a:p>
            <a:r>
              <a:rPr lang="en-GB" dirty="0"/>
              <a:t>Remember to describe the island!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It looked like this!</a:t>
            </a:r>
          </a:p>
        </p:txBody>
      </p:sp>
      <p:pic>
        <p:nvPicPr>
          <p:cNvPr id="5" name="Picture 2" descr="Desert Island Discs: the best interviews - Silversurfers">
            <a:extLst>
              <a:ext uri="{FF2B5EF4-FFF2-40B4-BE49-F238E27FC236}">
                <a16:creationId xmlns:a16="http://schemas.microsoft.com/office/drawing/2014/main" id="{6E12D0F8-337B-4FE7-875A-7FA6B6B8A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783" y="3471517"/>
            <a:ext cx="4848180" cy="3032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485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123</Words>
  <Application>Microsoft Office PowerPoint</Application>
  <PresentationFormat>Widescreen</PresentationFormat>
  <Paragraphs>32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Higgins</dc:creator>
  <cp:lastModifiedBy>Mark Higgins</cp:lastModifiedBy>
  <cp:revision>3</cp:revision>
  <dcterms:created xsi:type="dcterms:W3CDTF">2020-06-11T10:19:42Z</dcterms:created>
  <dcterms:modified xsi:type="dcterms:W3CDTF">2020-06-11T10:28:32Z</dcterms:modified>
</cp:coreProperties>
</file>