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76" r:id="rId3"/>
    <p:sldId id="278" r:id="rId4"/>
    <p:sldId id="279" r:id="rId5"/>
    <p:sldId id="280" r:id="rId6"/>
    <p:sldId id="281" r:id="rId7"/>
    <p:sldId id="282" r:id="rId8"/>
    <p:sldId id="277" r:id="rId9"/>
    <p:sldId id="258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8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50"/>
    <p:restoredTop sz="94906"/>
  </p:normalViewPr>
  <p:slideViewPr>
    <p:cSldViewPr snapToGrid="0" snapToObjects="1">
      <p:cViewPr varScale="1">
        <p:scale>
          <a:sx n="90" d="100"/>
          <a:sy n="90" d="100"/>
        </p:scale>
        <p:origin x="11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15520-1D6C-BC48-A076-BE52752FD7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0FFACC-FED2-FA40-8CCD-3FD40B21E5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F05DDF-62D0-E547-8E5A-1D0804052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C8DCE5-7259-8D41-B3C6-92E5F48BA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F5D441-F7F2-C248-9B3F-2518BF8EB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639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3C7F1-C467-704B-8B67-CEE107EF2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A0338-3744-2542-93EC-69B5D22BE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7EBC41-3296-DA4D-929C-D287D9623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691B18-E581-904A-B2A3-E475F7F93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E6FCA7-324B-2947-8D3E-C3B977AE5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2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03F3D-5D8C-3A4C-98F6-11D8A01F4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96E5BC-76CD-F749-A086-C6F891A5F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D9CC55-D315-8341-A351-E1FE55BAF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635D89-D3F3-B342-8FCC-717BC1E18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F86D4E-C5B0-1040-9769-AFB1CFD6B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144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C1E6E-E5D3-FA4B-900E-E5A3CD7C7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99233-0B0A-C540-9A2E-A53960247F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C82869-AA2C-B345-934A-4FECC19154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D3F56D-4E87-7D4A-BC85-28276A61B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B48C98-5E0F-2241-A761-D68729D19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65B6F2-048D-2A4F-BD26-D83C64762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93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7625B-1F3A-6448-A584-998E06A2F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B20DBA-0651-B04B-BC7A-C6F6560E30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F09287-B52A-A140-8947-B986C45F54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343B51-C9B1-6B4C-8E82-28E148695D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3CA82D1-5836-CB4B-8B12-756693274F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86AE4C-4B16-A94B-B937-BA41159A3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078582-70AA-EA4C-BC37-3FFBF28C0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2F4AFE1-0745-8444-B02B-E0A37D0F2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972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C74FB-DF77-B640-BDB8-F3FB4E1A7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A361D6-F890-2245-94FA-738755268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DB4AAA-C68C-9F49-8D1B-C7569D5E7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B76E53-69E5-4340-B502-61CB423EC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741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175B27-9BCF-0F43-B94D-B2227A7EE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76F7D0-640D-324E-917F-A691DB090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43064D-078E-BD4E-B94F-9CC78D230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615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4B46B-2DA2-0F49-B733-067C8BB1E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F4C806-D9A9-E641-87EA-97400F996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CB6255-C1B4-6C40-AF46-B881228666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4031F5-B531-AA47-9CD0-BA28FABFE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4E539F-03AB-284F-8034-43CBE0434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D581D5-5035-5248-B52B-F2D328012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4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9C6E9-7678-9C47-9921-5538B021A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6C4338-FC5A-9B45-8023-B197285EF8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27FFE1-A5C2-8949-98C0-ABF9A25B57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296D64-6BC8-9C46-A518-9FCBB0CEC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BA7A83-4C14-EB4A-B490-BA1A91223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804B40-F040-3546-B714-D7DA24D15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987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D3066-E67A-9D4C-B9A8-2D1724C48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B47DD9-CFF1-8047-A744-234D0EA231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4E0743-0631-3149-8366-032CE58F5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33254-3129-0946-B931-55D8194D5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26F34-A20C-F94E-BA6C-54B02E2DD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3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C46A53-A094-C843-A81B-520DFB523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443A5A-4507-1D44-B977-64858126EB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971712-5BF3-9A45-8FC3-1330BFAE9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E8DF1-E7F2-9F45-B4E5-01FF8F599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DF9C6-D7A9-DF42-85CC-2FD2AFC8D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10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7A472D-D51A-4B49-9A45-D39BA4EFC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4BC3BB-8617-FB40-9ADA-63DC36DE0F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9FFE5F-D6F8-0644-A89D-E41D87E65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E1B908-792E-9E43-820A-69EFE350E9B3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91A1B7-C2AA-7544-84F9-E6ECF9E1C3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8558B-0BDF-844A-867E-A3D8E9B662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86BFF-4A75-8A45-9C64-5E1066698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390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649" name="Rectangle 4">
            <a:extLst>
              <a:ext uri="{FF2B5EF4-FFF2-40B4-BE49-F238E27FC236}">
                <a16:creationId xmlns:a16="http://schemas.microsoft.com/office/drawing/2014/main" id="{68DFF7E2-C3A5-4F4D-98E3-3489117BA88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40079" y="2053641"/>
            <a:ext cx="3669161" cy="276009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Art used in religion</a:t>
            </a:r>
          </a:p>
        </p:txBody>
      </p:sp>
      <p:sp>
        <p:nvSpPr>
          <p:cNvPr id="27650" name="Rectangle 5">
            <a:extLst>
              <a:ext uri="{FF2B5EF4-FFF2-40B4-BE49-F238E27FC236}">
                <a16:creationId xmlns:a16="http://schemas.microsoft.com/office/drawing/2014/main" id="{816D0B95-8722-E345-9166-80E7C2700DE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608320" y="801866"/>
            <a:ext cx="5788338" cy="523063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rgbClr val="000000"/>
                </a:solidFill>
                <a:latin typeface="Berlin Sans FB" panose="020E0602020502020306" pitchFamily="34" charset="77"/>
              </a:rPr>
              <a:t>Have a look at the following images of art found to show faith/spirituality. 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rgbClr val="000000"/>
                </a:solidFill>
                <a:latin typeface="Berlin Sans FB" panose="020E0602020502020306" pitchFamily="34" charset="77"/>
              </a:rPr>
              <a:t>What do you think?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rgbClr val="000000"/>
                </a:solidFill>
                <a:latin typeface="Berlin Sans FB" panose="020E0602020502020306" pitchFamily="34" charset="77"/>
              </a:rPr>
              <a:t>Do you have a favourite?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rgbClr val="000000"/>
                </a:solidFill>
                <a:latin typeface="Berlin Sans FB" panose="020E0602020502020306" pitchFamily="34" charset="77"/>
              </a:rPr>
              <a:t>What sort of images are pictured?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GB" altLang="en-US" sz="2800" dirty="0">
                <a:solidFill>
                  <a:srgbClr val="000000"/>
                </a:solidFill>
                <a:latin typeface="Berlin Sans FB" panose="020E0602020502020306" pitchFamily="34" charset="77"/>
              </a:rPr>
              <a:t>What are they made from?</a:t>
            </a:r>
          </a:p>
        </p:txBody>
      </p:sp>
    </p:spTree>
    <p:extLst>
      <p:ext uri="{BB962C8B-B14F-4D97-AF65-F5344CB8AC3E}">
        <p14:creationId xmlns:p14="http://schemas.microsoft.com/office/powerpoint/2010/main" val="1794671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Image result for faith through art">
            <a:extLst>
              <a:ext uri="{FF2B5EF4-FFF2-40B4-BE49-F238E27FC236}">
                <a16:creationId xmlns:a16="http://schemas.microsoft.com/office/drawing/2014/main" id="{85AEDD38-79F1-9F4A-BC92-BF7DDAD396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3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776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Image result for faith through art">
            <a:extLst>
              <a:ext uri="{FF2B5EF4-FFF2-40B4-BE49-F238E27FC236}">
                <a16:creationId xmlns:a16="http://schemas.microsoft.com/office/drawing/2014/main" id="{1924CD56-A1B6-F648-B7B2-4B52F6435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93477" y="643466"/>
            <a:ext cx="4805045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0285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0721" name="Picture 2" descr="Related image">
            <a:extLst>
              <a:ext uri="{FF2B5EF4-FFF2-40B4-BE49-F238E27FC236}">
                <a16:creationId xmlns:a16="http://schemas.microsoft.com/office/drawing/2014/main" id="{0A99F7BB-3AEF-754D-9D0F-6E3DF053EF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99" b="20506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5006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Related image">
            <a:extLst>
              <a:ext uri="{FF2B5EF4-FFF2-40B4-BE49-F238E27FC236}">
                <a16:creationId xmlns:a16="http://schemas.microsoft.com/office/drawing/2014/main" id="{6AD8238C-6117-F842-B44C-17FA166612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2" b="19638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5379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Related image">
            <a:extLst>
              <a:ext uri="{FF2B5EF4-FFF2-40B4-BE49-F238E27FC236}">
                <a16:creationId xmlns:a16="http://schemas.microsoft.com/office/drawing/2014/main" id="{BD62D8B5-67FF-F84D-8C61-0F634095A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30164"/>
            <a:ext cx="5040312" cy="672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7636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Image result for faith through art">
            <a:extLst>
              <a:ext uri="{FF2B5EF4-FFF2-40B4-BE49-F238E27FC236}">
                <a16:creationId xmlns:a16="http://schemas.microsoft.com/office/drawing/2014/main" id="{7B29FFED-44C6-C842-A440-DEF5E79E9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1" y="207963"/>
            <a:ext cx="5400675" cy="664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973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>
            <a:extLst>
              <a:ext uri="{FF2B5EF4-FFF2-40B4-BE49-F238E27FC236}">
                <a16:creationId xmlns:a16="http://schemas.microsoft.com/office/drawing/2014/main" id="{62E74FF5-AA65-654C-997A-9CDDABBF32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34818" name="Content Placeholder 2">
            <a:extLst>
              <a:ext uri="{FF2B5EF4-FFF2-40B4-BE49-F238E27FC236}">
                <a16:creationId xmlns:a16="http://schemas.microsoft.com/office/drawing/2014/main" id="{18700211-7338-E340-885D-50E594BE92F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34819" name="Picture 2" descr="Image result for faith through art">
            <a:extLst>
              <a:ext uri="{FF2B5EF4-FFF2-40B4-BE49-F238E27FC236}">
                <a16:creationId xmlns:a16="http://schemas.microsoft.com/office/drawing/2014/main" id="{414D07A2-AA61-8B4B-A8A6-D04D850D8B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4" y="252413"/>
            <a:ext cx="6480175" cy="648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2232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5" descr="3084225806_4f04ca663a_o">
            <a:extLst>
              <a:ext uri="{FF2B5EF4-FFF2-40B4-BE49-F238E27FC236}">
                <a16:creationId xmlns:a16="http://schemas.microsoft.com/office/drawing/2014/main" id="{1FAF8BCE-2AF2-F84F-8BF0-649B9AA75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613" y="188914"/>
            <a:ext cx="48577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55311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6865" name="Picture 5" descr="Saint+Louis+Art+Museum,+in+Saint+Louis,+Missouri+-+column+capital">
            <a:extLst>
              <a:ext uri="{FF2B5EF4-FFF2-40B4-BE49-F238E27FC236}">
                <a16:creationId xmlns:a16="http://schemas.microsoft.com/office/drawing/2014/main" id="{2346CD77-E821-EC42-AE35-B3B882E1F6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2" b="16174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3543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5" descr="angel">
            <a:extLst>
              <a:ext uri="{FF2B5EF4-FFF2-40B4-BE49-F238E27FC236}">
                <a16:creationId xmlns:a16="http://schemas.microsoft.com/office/drawing/2014/main" id="{0E651C5F-7C73-AD4A-9A91-16343DD22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4" y="188914"/>
            <a:ext cx="3938587" cy="666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6680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5" descr="SJ-5-1">
            <a:extLst>
              <a:ext uri="{FF2B5EF4-FFF2-40B4-BE49-F238E27FC236}">
                <a16:creationId xmlns:a16="http://schemas.microsoft.com/office/drawing/2014/main" id="{547A5532-3F9B-C549-9DA8-CDB03550A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188914"/>
            <a:ext cx="4341812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44399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5" descr="preekstoel-adjlight_72_1">
            <a:extLst>
              <a:ext uri="{FF2B5EF4-FFF2-40B4-BE49-F238E27FC236}">
                <a16:creationId xmlns:a16="http://schemas.microsoft.com/office/drawing/2014/main" id="{F1621C92-4835-F746-8E93-363A772910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93" r="-1" b="12857"/>
          <a:stretch/>
        </p:blipFill>
        <p:spPr bwMode="auto">
          <a:xfrm>
            <a:off x="321733" y="321733"/>
            <a:ext cx="11548534" cy="621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8925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5" descr="ifellonastick">
            <a:extLst>
              <a:ext uri="{FF2B5EF4-FFF2-40B4-BE49-F238E27FC236}">
                <a16:creationId xmlns:a16="http://schemas.microsoft.com/office/drawing/2014/main" id="{942DA504-5F71-894F-BCFB-06475B5F4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1" y="188914"/>
            <a:ext cx="499427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2960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1B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985" name="Picture 5" descr="SuperStock_1566-353712">
            <a:extLst>
              <a:ext uri="{FF2B5EF4-FFF2-40B4-BE49-F238E27FC236}">
                <a16:creationId xmlns:a16="http://schemas.microsoft.com/office/drawing/2014/main" id="{82BDA46B-E7F9-C049-B6ED-7ABF85714A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80" r="-1" b="7614"/>
          <a:stretch/>
        </p:blipFill>
        <p:spPr bwMode="auto">
          <a:xfrm>
            <a:off x="643467" y="643467"/>
            <a:ext cx="10905066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5137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3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009" name="Picture 5" descr="leonardo_da_vinci_(1452-1519)_-_the_last_supper_(1495-1498)">
            <a:extLst>
              <a:ext uri="{FF2B5EF4-FFF2-40B4-BE49-F238E27FC236}">
                <a16:creationId xmlns:a16="http://schemas.microsoft.com/office/drawing/2014/main" id="{D9716F86-D449-CF43-B9A4-69039313F0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" r="-1" b="-1"/>
          <a:stretch/>
        </p:blipFill>
        <p:spPr bwMode="auto">
          <a:xfrm>
            <a:off x="643467" y="643467"/>
            <a:ext cx="10905066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1415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5" descr="haf_ex_nihilo_maquette_marble1">
            <a:extLst>
              <a:ext uri="{FF2B5EF4-FFF2-40B4-BE49-F238E27FC236}">
                <a16:creationId xmlns:a16="http://schemas.microsoft.com/office/drawing/2014/main" id="{F569B453-EE21-0149-8689-8BF6C87AC9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79" b="14154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3B432D73-5C38-474F-AF96-A3228731B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tx1">
                  <a:lumMod val="95000"/>
                  <a:lumOff val="5000"/>
                </a:schemeClr>
              </a:gs>
              <a:gs pos="45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1840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5" descr="tumblr_legykxhFcJ1qc647po1_500">
            <a:extLst>
              <a:ext uri="{FF2B5EF4-FFF2-40B4-BE49-F238E27FC236}">
                <a16:creationId xmlns:a16="http://schemas.microsoft.com/office/drawing/2014/main" id="{A9C6624D-F8E3-CF4B-8DA5-C6BBE349BF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22" b="9278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14346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: Shape 69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2" name="Freeform: Shape 71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6081" name="Title 1">
            <a:extLst>
              <a:ext uri="{FF2B5EF4-FFF2-40B4-BE49-F238E27FC236}">
                <a16:creationId xmlns:a16="http://schemas.microsoft.com/office/drawing/2014/main" id="{BC7AAFAC-DDEA-9843-833B-4DB5D7C10E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55631" y="1441937"/>
            <a:ext cx="7080738" cy="4415937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4000" dirty="0">
                <a:solidFill>
                  <a:schemeClr val="bg1">
                    <a:lumMod val="95000"/>
                    <a:lumOff val="5000"/>
                  </a:schemeClr>
                </a:solidFill>
                <a:latin typeface="Berlin Sans FB" panose="020E0602020502020306" pitchFamily="34" charset="77"/>
              </a:rPr>
              <a:t>Why do you think people use art to express their faith?</a:t>
            </a:r>
            <a:br>
              <a:rPr lang="en-GB" altLang="en-US" sz="4000" dirty="0">
                <a:solidFill>
                  <a:schemeClr val="bg1">
                    <a:lumMod val="95000"/>
                    <a:lumOff val="5000"/>
                  </a:schemeClr>
                </a:solidFill>
                <a:latin typeface="Berlin Sans FB" panose="020E0602020502020306" pitchFamily="34" charset="77"/>
              </a:rPr>
            </a:br>
            <a:br>
              <a:rPr lang="en-GB" altLang="en-US" sz="4000" dirty="0">
                <a:solidFill>
                  <a:schemeClr val="bg1">
                    <a:lumMod val="95000"/>
                    <a:lumOff val="5000"/>
                  </a:schemeClr>
                </a:solidFill>
                <a:latin typeface="Berlin Sans FB" panose="020E0602020502020306" pitchFamily="34" charset="77"/>
              </a:rPr>
            </a:br>
            <a:r>
              <a:rPr lang="en-GB" altLang="en-US" sz="4000" dirty="0">
                <a:solidFill>
                  <a:schemeClr val="bg1">
                    <a:lumMod val="95000"/>
                    <a:lumOff val="5000"/>
                  </a:schemeClr>
                </a:solidFill>
                <a:latin typeface="Berlin Sans FB" panose="020E0602020502020306" pitchFamily="34" charset="77"/>
              </a:rPr>
              <a:t>Have go for yourself…What does faith look like to you? Use any medium (material) you wish to create a piece of art that would represent faith to you.</a:t>
            </a:r>
          </a:p>
        </p:txBody>
      </p:sp>
    </p:spTree>
    <p:extLst>
      <p:ext uri="{BB962C8B-B14F-4D97-AF65-F5344CB8AC3E}">
        <p14:creationId xmlns:p14="http://schemas.microsoft.com/office/powerpoint/2010/main" val="42271232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92</Words>
  <Application>Microsoft Macintosh PowerPoint</Application>
  <PresentationFormat>Widescreen</PresentationFormat>
  <Paragraphs>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Berlin Sans FB</vt:lpstr>
      <vt:lpstr>Calibri</vt:lpstr>
      <vt:lpstr>Calibri Light</vt:lpstr>
      <vt:lpstr>Office Theme</vt:lpstr>
      <vt:lpstr>Art used in religion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do you think people use art to express their faith?  Have go for yourself…What does faith look like to you? Use any medium (material) you wish to create a piece of art that would represent faith to you.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used in religion</dc:title>
  <dc:creator>Belinda Clark</dc:creator>
  <cp:lastModifiedBy>Belinda Clark</cp:lastModifiedBy>
  <cp:revision>2</cp:revision>
  <dcterms:created xsi:type="dcterms:W3CDTF">2020-04-29T13:17:39Z</dcterms:created>
  <dcterms:modified xsi:type="dcterms:W3CDTF">2020-04-29T13:50:22Z</dcterms:modified>
</cp:coreProperties>
</file>