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0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EC180-1745-4D1D-845E-1BF8913CA7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3DAB77-E2F4-4433-9147-341522AD4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76BD9-1242-46CC-9341-CFD1CD184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7FAF4-CFDD-462D-A0A7-F88648A1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5486F-8FDD-4562-8B99-54FDEC030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9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99E37-77B4-411A-9CC7-B876E1744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3E27D-34AD-4B0D-BEA0-30B695C5D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B319F-DBE8-4EE3-A44D-A12FFBD2B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2A514-9F1E-4FEA-AAA7-2C82738A5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F5B811-9C26-459F-A735-1DF980372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2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C73A-009D-43CF-9D5D-F967C3B1A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1F9D0-F35F-4467-8DEE-1B3988C08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1553B-B4A5-498B-9CFC-81C58E62E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8DEB2-DCF3-4CEF-A195-717215695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6CF9F-374B-4273-9B52-C7E6976FE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035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8106F-7F28-4532-9FA7-78E3FEAC9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54D2A-71FE-4FA0-9992-EE924E8AC5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EE941-0C13-4B0F-9EE5-BA59869E6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C7F96-DE66-4302-9407-17E503B3F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23334D-E517-4179-A49B-B30C4FEC0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739DE3-49CE-4802-86E0-04DF4727A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98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4439-B26E-4156-8F73-07A7B8C9B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B7EC0-720E-4D5A-B153-E8EF1F3BB4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CB27B-C82F-4F3D-B16A-D1594CD34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7BB597-414B-4695-AC1E-3DDAF4F7DF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5C7DB7-2081-4E7E-B49F-95617B73C6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416A6C-0D39-41B5-80BA-98029E714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C4C2A0-7296-4E8B-ADC4-650A9068C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32E9DD-D1C3-4E6B-BE3A-B2E7D597E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521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57672-7E16-4C5B-BAAE-F6C5699D2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F740AF-94B4-424E-9E21-FDF838B5D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6E9FB-96C7-46A6-822D-C238B1B03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E27DA8-7D00-4B4B-82FF-D77EE89DC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02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6EAECB-6ABB-47BF-8DDF-EC810C7B0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285042-81A2-4145-8882-2A773295E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26ED90-25DF-4455-8CB8-C4218015F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28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266C8-4747-456D-A0DC-25476EBC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F4245-A2E2-4089-8EF5-2041BAC2D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7CE43F-6CBE-499D-82B6-80FE8DED0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91B1B8-AEA3-4F8A-9800-0B28DE792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9E5808-E183-4D45-B0CC-609C8971B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73E9D-2D69-4230-9CAE-E0EA36AC9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029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B5440-E867-4BED-AB57-E1CCC3589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72EAB9-2247-40FF-976B-F6363A24C7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93A94-58EC-4094-9618-6E85E2FA9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55233F-BE45-466F-8ADD-9A256E3C7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A08C8-5B06-44E2-A705-CE7CB9D2D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3427F2-1913-4F43-8EAD-934440D87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23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C49A1-3B8D-4635-B544-DBB405EB9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4365F-401A-4FD6-AF0F-79532E132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350A0-BD07-4545-AF82-C08AF4DD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106B2-D7F7-4736-AF11-1EA5B3C2A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E12C25-09B4-4E2C-A1B5-DB4AA644F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2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888A6D-306B-4FD2-8300-F9969647A1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C45593-5CC8-4D5A-8A23-C40F3AEF34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CDFDD-ADED-4819-985B-03D3B436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43475-D05D-4C8E-A54F-6CD97BF47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D7E6B-5724-4065-931E-80FE27AF7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9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2300B2-D775-44E4-B5C0-73BEFF374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40F38-C217-45B6-86BC-FF362059E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A81DD-AE1A-411D-B90E-7718147C26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24DFC-9DE2-4203-9C32-15E59E62BE9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560EC-51A3-4DCB-97D9-980133E41B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9884C-D86E-4D53-9BC3-AC3346F1F0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F9D69-79F1-4E8B-A19A-C75AADE4E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427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18414-9FEF-4336-BCE2-D444A64C3B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0354" y="122238"/>
            <a:ext cx="9144000" cy="2387600"/>
          </a:xfrm>
        </p:spPr>
        <p:txBody>
          <a:bodyPr/>
          <a:lstStyle/>
          <a:p>
            <a:r>
              <a:rPr lang="en-GB" dirty="0"/>
              <a:t>Old Bear’s Umbrella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E6A693-4873-4379-ABFC-C5C2F3587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53668"/>
            <a:ext cx="9144000" cy="1655762"/>
          </a:xfrm>
        </p:spPr>
        <p:txBody>
          <a:bodyPr/>
          <a:lstStyle/>
          <a:p>
            <a:r>
              <a:rPr lang="en-GB" dirty="0"/>
              <a:t>By Mr Higgins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F21F50-2038-4EF8-90A6-ED2F9A321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178" y="1774086"/>
            <a:ext cx="2313254" cy="346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330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FD1C2B-2499-4A42-B6A9-4395F7560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692" y="2009321"/>
            <a:ext cx="4065781" cy="4351338"/>
          </a:xfrm>
        </p:spPr>
      </p:pic>
      <p:pic>
        <p:nvPicPr>
          <p:cNvPr id="1026" name="Picture 2" descr="Rainy Window Painting by The Artista | Saatchi Art">
            <a:extLst>
              <a:ext uri="{FF2B5EF4-FFF2-40B4-BE49-F238E27FC236}">
                <a16:creationId xmlns:a16="http://schemas.microsoft.com/office/drawing/2014/main" id="{66C00D5A-A245-4E9E-A780-D8B040B8F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705" y="208189"/>
            <a:ext cx="2447001" cy="304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443611-F835-4946-8EFD-692F35112503}"/>
              </a:ext>
            </a:extLst>
          </p:cNvPr>
          <p:cNvSpPr txBox="1"/>
          <p:nvPr/>
        </p:nvSpPr>
        <p:spPr>
          <a:xfrm>
            <a:off x="763361" y="857250"/>
            <a:ext cx="417774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is wrong Old Bear?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look very sad today,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With all the rain that’s pouring down,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can’t go out and play.</a:t>
            </a:r>
          </a:p>
        </p:txBody>
      </p:sp>
    </p:spTree>
    <p:extLst>
      <p:ext uri="{BB962C8B-B14F-4D97-AF65-F5344CB8AC3E}">
        <p14:creationId xmlns:p14="http://schemas.microsoft.com/office/powerpoint/2010/main" val="1918257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151F68B8-FCB8-44AA-BF6F-980001CEC146}"/>
              </a:ext>
            </a:extLst>
          </p:cNvPr>
          <p:cNvSpPr/>
          <p:nvPr/>
        </p:nvSpPr>
        <p:spPr>
          <a:xfrm>
            <a:off x="7776483" y="387803"/>
            <a:ext cx="4061732" cy="2759529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E10EF4-27E1-4DF4-BCD1-B43F055DD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3303" y="869497"/>
            <a:ext cx="1762539" cy="1719348"/>
          </a:xfrm>
          <a:prstGeom prst="rect">
            <a:avLst/>
          </a:prstGeo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E1D7589E-A2CF-47E2-944C-EF40C478C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923" y="3808865"/>
            <a:ext cx="2578435" cy="2759529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13766D-A4D0-4F36-A5BB-1E97DEA1B7DE}"/>
              </a:ext>
            </a:extLst>
          </p:cNvPr>
          <p:cNvSpPr txBox="1"/>
          <p:nvPr/>
        </p:nvSpPr>
        <p:spPr>
          <a:xfrm>
            <a:off x="787854" y="714375"/>
            <a:ext cx="36488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only you had an umbrella Old Bear,</a:t>
            </a:r>
          </a:p>
          <a:p>
            <a:endParaRPr lang="en-GB" dirty="0"/>
          </a:p>
          <a:p>
            <a:r>
              <a:rPr lang="en-GB" dirty="0"/>
              <a:t>Then out into the rain you could go.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Splashing in the puddles Bear,</a:t>
            </a:r>
          </a:p>
          <a:p>
            <a:endParaRPr lang="en-GB" dirty="0"/>
          </a:p>
          <a:p>
            <a:r>
              <a:rPr lang="en-GB" dirty="0"/>
              <a:t>Just like long ago.</a:t>
            </a:r>
          </a:p>
        </p:txBody>
      </p:sp>
      <p:pic>
        <p:nvPicPr>
          <p:cNvPr id="8" name="Picture 2" descr="Rainy Window Painting by The Artista | Saatchi Art">
            <a:extLst>
              <a:ext uri="{FF2B5EF4-FFF2-40B4-BE49-F238E27FC236}">
                <a16:creationId xmlns:a16="http://schemas.microsoft.com/office/drawing/2014/main" id="{324CCBEB-AEFE-44FB-9B81-A6355C776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594" y="2437040"/>
            <a:ext cx="1227032" cy="152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269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CA11940C-A07F-4004-B52F-8CEFBC167884}"/>
              </a:ext>
            </a:extLst>
          </p:cNvPr>
          <p:cNvSpPr/>
          <p:nvPr/>
        </p:nvSpPr>
        <p:spPr>
          <a:xfrm>
            <a:off x="6367460" y="-53068"/>
            <a:ext cx="5780315" cy="4453618"/>
          </a:xfrm>
          <a:prstGeom prst="cloudCallout">
            <a:avLst>
              <a:gd name="adj1" fmla="val -50988"/>
              <a:gd name="adj2" fmla="val 5131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7229099-54BE-42F1-9099-04AA91191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827" y="4098471"/>
            <a:ext cx="2578435" cy="2759529"/>
          </a:xfrm>
        </p:spPr>
      </p:pic>
      <p:pic>
        <p:nvPicPr>
          <p:cNvPr id="5" name="Picture 2" descr="Rainy Window Painting by The Artista | Saatchi Art">
            <a:extLst>
              <a:ext uri="{FF2B5EF4-FFF2-40B4-BE49-F238E27FC236}">
                <a16:creationId xmlns:a16="http://schemas.microsoft.com/office/drawing/2014/main" id="{7FBA0C18-9E82-4472-9452-C76113A89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311" y="2519649"/>
            <a:ext cx="1227032" cy="152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EAF2BE-29DC-466B-824C-577097DA4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3846" y="395966"/>
            <a:ext cx="776968" cy="1063616"/>
          </a:xfrm>
          <a:prstGeom prst="rect">
            <a:avLst/>
          </a:prstGeom>
        </p:spPr>
      </p:pic>
      <p:pic>
        <p:nvPicPr>
          <p:cNvPr id="2050" name="Picture 2" descr="Solid block of wood or platform with 4 legs for speaker stand ...">
            <a:extLst>
              <a:ext uri="{FF2B5EF4-FFF2-40B4-BE49-F238E27FC236}">
                <a16:creationId xmlns:a16="http://schemas.microsoft.com/office/drawing/2014/main" id="{61494053-C1C2-49D7-9017-099A948A2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165" y="1102292"/>
            <a:ext cx="2103970" cy="155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1 X STRONG ROLL-CLEAR PALLET STRETCH SHRINK WRAP CAST PARCEL ...">
            <a:extLst>
              <a:ext uri="{FF2B5EF4-FFF2-40B4-BE49-F238E27FC236}">
                <a16:creationId xmlns:a16="http://schemas.microsoft.com/office/drawing/2014/main" id="{C7F46714-E4C5-4842-94D9-5618A4FE3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937" y="1213758"/>
            <a:ext cx="1558018" cy="155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26959F-CE55-4A1B-A754-77A2488D42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1669" y="2657588"/>
            <a:ext cx="1281321" cy="12508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9AA3197-D2A6-4186-B06D-E99B44891F1B}"/>
              </a:ext>
            </a:extLst>
          </p:cNvPr>
          <p:cNvSpPr txBox="1"/>
          <p:nvPr/>
        </p:nvSpPr>
        <p:spPr>
          <a:xfrm>
            <a:off x="412296" y="277586"/>
            <a:ext cx="39853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Maybe we could make an umbrella Bear,</a:t>
            </a:r>
          </a:p>
          <a:p>
            <a:endParaRPr lang="en-GB" dirty="0"/>
          </a:p>
          <a:p>
            <a:r>
              <a:rPr lang="en-GB" dirty="0"/>
              <a:t>What a good idea!</a:t>
            </a:r>
          </a:p>
          <a:p>
            <a:endParaRPr lang="en-GB" dirty="0"/>
          </a:p>
          <a:p>
            <a:r>
              <a:rPr lang="en-GB" dirty="0"/>
              <a:t>But what would we use to make it?</a:t>
            </a:r>
          </a:p>
          <a:p>
            <a:endParaRPr lang="en-GB" dirty="0"/>
          </a:p>
          <a:p>
            <a:r>
              <a:rPr lang="en-GB" dirty="0"/>
              <a:t>That could be tricky I fear…</a:t>
            </a:r>
          </a:p>
        </p:txBody>
      </p:sp>
    </p:spTree>
    <p:extLst>
      <p:ext uri="{BB962C8B-B14F-4D97-AF65-F5344CB8AC3E}">
        <p14:creationId xmlns:p14="http://schemas.microsoft.com/office/powerpoint/2010/main" val="260029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311B70D5-1A5E-4D5D-BF72-EF85315324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680" y="2637064"/>
            <a:ext cx="3622991" cy="3877448"/>
          </a:xfrm>
        </p:spPr>
      </p:pic>
      <p:pic>
        <p:nvPicPr>
          <p:cNvPr id="5" name="Picture 2" descr="Rainy Window Painting by The Artista | Saatchi Art">
            <a:extLst>
              <a:ext uri="{FF2B5EF4-FFF2-40B4-BE49-F238E27FC236}">
                <a16:creationId xmlns:a16="http://schemas.microsoft.com/office/drawing/2014/main" id="{DAC00B98-78BC-498A-B579-86330C73E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204" y="405099"/>
            <a:ext cx="1889274" cy="2350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AF266C-BF3F-4AAD-8195-BFA13EB63639}"/>
              </a:ext>
            </a:extLst>
          </p:cNvPr>
          <p:cNvSpPr txBox="1"/>
          <p:nvPr/>
        </p:nvSpPr>
        <p:spPr>
          <a:xfrm>
            <a:off x="306161" y="551089"/>
            <a:ext cx="5620257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Old Bear needs our help to design his umbrella.</a:t>
            </a:r>
          </a:p>
          <a:p>
            <a:endParaRPr lang="en-GB" dirty="0"/>
          </a:p>
          <a:p>
            <a:r>
              <a:rPr lang="en-GB" dirty="0"/>
              <a:t>To make it work, he needs a material that is WATERPROOF</a:t>
            </a:r>
          </a:p>
          <a:p>
            <a:endParaRPr lang="en-GB" dirty="0"/>
          </a:p>
          <a:p>
            <a:r>
              <a:rPr lang="en-GB" dirty="0"/>
              <a:t>This means that it will not let water through.</a:t>
            </a:r>
          </a:p>
          <a:p>
            <a:endParaRPr lang="en-GB" dirty="0"/>
          </a:p>
          <a:p>
            <a:r>
              <a:rPr lang="en-GB" dirty="0"/>
              <a:t>We need to TEST different materials to decide which ones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would make a good choice for Old Bear’s Umbrella.</a:t>
            </a:r>
          </a:p>
        </p:txBody>
      </p:sp>
    </p:spTree>
    <p:extLst>
      <p:ext uri="{BB962C8B-B14F-4D97-AF65-F5344CB8AC3E}">
        <p14:creationId xmlns:p14="http://schemas.microsoft.com/office/powerpoint/2010/main" val="469652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1CDD88-66B6-4314-BC1C-EBCA537BD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548" y="2009321"/>
            <a:ext cx="4614241" cy="274320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1C5A824-E9E2-4F93-8094-6B2BB6FFE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692" y="2009321"/>
            <a:ext cx="4065781" cy="4351338"/>
          </a:xfrm>
        </p:spPr>
      </p:pic>
      <p:pic>
        <p:nvPicPr>
          <p:cNvPr id="6" name="Picture 2" descr="Rainy Window Painting by The Artista | Saatchi Art">
            <a:extLst>
              <a:ext uri="{FF2B5EF4-FFF2-40B4-BE49-F238E27FC236}">
                <a16:creationId xmlns:a16="http://schemas.microsoft.com/office/drawing/2014/main" id="{469FD9A6-D0A4-4F4F-B6D0-05F5CA07E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775" y="405099"/>
            <a:ext cx="1889274" cy="2350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70DF3F-9B61-44FB-B564-CDCF3124069F}"/>
              </a:ext>
            </a:extLst>
          </p:cNvPr>
          <p:cNvSpPr txBox="1"/>
          <p:nvPr/>
        </p:nvSpPr>
        <p:spPr>
          <a:xfrm>
            <a:off x="763361" y="457200"/>
            <a:ext cx="3672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 could record your results like this</a:t>
            </a:r>
          </a:p>
        </p:txBody>
      </p:sp>
    </p:spTree>
    <p:extLst>
      <p:ext uri="{BB962C8B-B14F-4D97-AF65-F5344CB8AC3E}">
        <p14:creationId xmlns:p14="http://schemas.microsoft.com/office/powerpoint/2010/main" val="797951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B25EF12A-239B-4E6B-A3EA-682FF53553B7}"/>
              </a:ext>
            </a:extLst>
          </p:cNvPr>
          <p:cNvSpPr/>
          <p:nvPr/>
        </p:nvSpPr>
        <p:spPr>
          <a:xfrm>
            <a:off x="9074604" y="326571"/>
            <a:ext cx="2955471" cy="2808515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A34A04-5574-4AF1-8A42-77047F3A1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576" y="975631"/>
            <a:ext cx="1189817" cy="162877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CC3BC6-A82F-475D-9564-4DB03CFE1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046" y="3623215"/>
            <a:ext cx="2419850" cy="2589806"/>
          </a:xfrm>
        </p:spPr>
      </p:pic>
      <p:pic>
        <p:nvPicPr>
          <p:cNvPr id="6" name="Picture 2" descr="Rainy Window Painting by The Artista | Saatchi Art">
            <a:extLst>
              <a:ext uri="{FF2B5EF4-FFF2-40B4-BE49-F238E27FC236}">
                <a16:creationId xmlns:a16="http://schemas.microsoft.com/office/drawing/2014/main" id="{C7463C3A-D61B-4261-B78B-DDDC7AA15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347" y="2074360"/>
            <a:ext cx="1275974" cy="158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8603CF-F344-4ED9-A39F-6D8D0EA2660F}"/>
              </a:ext>
            </a:extLst>
          </p:cNvPr>
          <p:cNvSpPr txBox="1"/>
          <p:nvPr/>
        </p:nvSpPr>
        <p:spPr>
          <a:xfrm>
            <a:off x="575583" y="1877786"/>
            <a:ext cx="554408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WHAT material do you think </a:t>
            </a:r>
          </a:p>
          <a:p>
            <a:endParaRPr lang="en-GB" sz="3600" dirty="0"/>
          </a:p>
          <a:p>
            <a:r>
              <a:rPr lang="en-GB" sz="3600" dirty="0"/>
              <a:t>Old Bear should use for his </a:t>
            </a:r>
          </a:p>
          <a:p>
            <a:endParaRPr lang="en-GB" sz="3600" dirty="0"/>
          </a:p>
          <a:p>
            <a:r>
              <a:rPr lang="en-GB" sz="3600" dirty="0"/>
              <a:t>Umbrella and WHY?</a:t>
            </a:r>
          </a:p>
        </p:txBody>
      </p:sp>
    </p:spTree>
    <p:extLst>
      <p:ext uri="{BB962C8B-B14F-4D97-AF65-F5344CB8AC3E}">
        <p14:creationId xmlns:p14="http://schemas.microsoft.com/office/powerpoint/2010/main" val="1074220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167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Old Bear’s Umbrella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 Bears Umbrella </dc:title>
  <dc:creator>Mark Higgins</dc:creator>
  <cp:lastModifiedBy>Mark Higgins</cp:lastModifiedBy>
  <cp:revision>11</cp:revision>
  <dcterms:created xsi:type="dcterms:W3CDTF">2020-06-09T09:55:47Z</dcterms:created>
  <dcterms:modified xsi:type="dcterms:W3CDTF">2020-06-09T11:21:49Z</dcterms:modified>
</cp:coreProperties>
</file>