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ammie fear" initials="tf" lastIdx="1" clrIdx="0">
    <p:extLst>
      <p:ext uri="{19B8F6BF-5375-455C-9EA6-DF929625EA0E}">
        <p15:presenceInfo xmlns:p15="http://schemas.microsoft.com/office/powerpoint/2012/main" userId="e720e3aba325137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B1BB0-71A2-4BD4-9E67-560A76C287F6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3E009-00FA-45AF-AE10-368B125AE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387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B1BB0-71A2-4BD4-9E67-560A76C287F6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3E009-00FA-45AF-AE10-368B125AE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0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B1BB0-71A2-4BD4-9E67-560A76C287F6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3E009-00FA-45AF-AE10-368B125AE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2966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B1BB0-71A2-4BD4-9E67-560A76C287F6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3E009-00FA-45AF-AE10-368B125AE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612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B1BB0-71A2-4BD4-9E67-560A76C287F6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3E009-00FA-45AF-AE10-368B125AE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283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B1BB0-71A2-4BD4-9E67-560A76C287F6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3E009-00FA-45AF-AE10-368B125AE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616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B1BB0-71A2-4BD4-9E67-560A76C287F6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3E009-00FA-45AF-AE10-368B125AE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5281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B1BB0-71A2-4BD4-9E67-560A76C287F6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3E009-00FA-45AF-AE10-368B125AE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783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B1BB0-71A2-4BD4-9E67-560A76C287F6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3E009-00FA-45AF-AE10-368B125AE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724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B1BB0-71A2-4BD4-9E67-560A76C287F6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3E009-00FA-45AF-AE10-368B125AE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9047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B1BB0-71A2-4BD4-9E67-560A76C287F6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3E009-00FA-45AF-AE10-368B125AE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9746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FB1BB0-71A2-4BD4-9E67-560A76C287F6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D3E009-00FA-45AF-AE10-368B125AE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9543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1ECE5B-90A2-4F8C-8BDA-A16A0D4466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Fair Trade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E5141B-C4D4-45F4-A2FA-324EE0D1E62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 by Sebastian</a:t>
            </a:r>
          </a:p>
        </p:txBody>
      </p:sp>
    </p:spTree>
    <p:extLst>
      <p:ext uri="{BB962C8B-B14F-4D97-AF65-F5344CB8AC3E}">
        <p14:creationId xmlns:p14="http://schemas.microsoft.com/office/powerpoint/2010/main" val="25900109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82ADE00-FDA0-40AB-8C54-019A2A57170E}"/>
              </a:ext>
            </a:extLst>
          </p:cNvPr>
          <p:cNvSpPr txBox="1"/>
          <p:nvPr/>
        </p:nvSpPr>
        <p:spPr>
          <a:xfrm>
            <a:off x="838200" y="1825625"/>
            <a:ext cx="4152774" cy="43034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When you go to a supermarket and you want to buy some chocolate, we should try and buy the more expensive chocolate that is Fairtrade.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Fairtrade chocolate will help farmers and their families to build a better life for them selves.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Farmers in some countries barely get paid an the company get paid the most.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700" dirty="0"/>
              <a:t>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700" dirty="0"/>
          </a:p>
        </p:txBody>
      </p:sp>
      <p:pic>
        <p:nvPicPr>
          <p:cNvPr id="9" name="Picture 8" descr="A bag of coffee beans&#10;&#10;Description automatically generated with medium confidence">
            <a:extLst>
              <a:ext uri="{FF2B5EF4-FFF2-40B4-BE49-F238E27FC236}">
                <a16:creationId xmlns:a16="http://schemas.microsoft.com/office/drawing/2014/main" id="{FF6C4A63-3AAE-42AD-885C-C93FBAD8AF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50" r="1297"/>
          <a:stretch/>
        </p:blipFill>
        <p:spPr>
          <a:xfrm>
            <a:off x="5183500" y="1904282"/>
            <a:ext cx="6170299" cy="4224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1665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0">
            <a:extLst>
              <a:ext uri="{FF2B5EF4-FFF2-40B4-BE49-F238E27FC236}">
                <a16:creationId xmlns:a16="http://schemas.microsoft.com/office/drawing/2014/main" id="{9427AF5F-9A0E-42B7-A252-FD64C9885F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9E6663-369E-4053-91C5-0BB01F108B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0644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dirty="0"/>
              <a:t>What is fair trade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5CAA38-7744-4D04-9033-855543C4DA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8200" y="1825625"/>
            <a:ext cx="4152774" cy="4303464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/>
              <a:t>The fair-trade program is a global movement made up of lots of different producers and companies putting people first.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/>
              <a:t>By purchasing fair trade this helps  farmers to be paid a fair wage helping them to look after their families.</a:t>
            </a:r>
          </a:p>
        </p:txBody>
      </p:sp>
      <p:pic>
        <p:nvPicPr>
          <p:cNvPr id="6" name="Picture Placeholder 5" descr="A person carrying a basket of fruit&#10;&#10;Description automatically generated with medium confidence">
            <a:extLst>
              <a:ext uri="{FF2B5EF4-FFF2-40B4-BE49-F238E27FC236}">
                <a16:creationId xmlns:a16="http://schemas.microsoft.com/office/drawing/2014/main" id="{4C695811-F2B2-472E-841F-9ABF7D31948C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174" b="1"/>
          <a:stretch/>
        </p:blipFill>
        <p:spPr>
          <a:xfrm>
            <a:off x="5183500" y="1904282"/>
            <a:ext cx="6170299" cy="4224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1802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B407C9-DA04-4D5F-85A6-8E62D568316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We should all choose fair trade and make the right choices to help others.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EEF38E-E562-43FF-A24E-FE713E7A3F9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5255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7B288CAAD5960479DB07E5486F72E2E" ma:contentTypeVersion="11" ma:contentTypeDescription="Create a new document." ma:contentTypeScope="" ma:versionID="d85fa35c02ce99ddd972a680711f99b7">
  <xsd:schema xmlns:xsd="http://www.w3.org/2001/XMLSchema" xmlns:xs="http://www.w3.org/2001/XMLSchema" xmlns:p="http://schemas.microsoft.com/office/2006/metadata/properties" xmlns:ns2="3c3bb937-9f4d-4e83-ae99-ba45a2f5cb74" targetNamespace="http://schemas.microsoft.com/office/2006/metadata/properties" ma:root="true" ma:fieldsID="8f3da9ee8384a98227a2907fd8298960" ns2:_="">
    <xsd:import namespace="3c3bb937-9f4d-4e83-ae99-ba45a2f5cb74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c3bb937-9f4d-4e83-ae99-ba45a2f5cb74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3c3bb937-9f4d-4e83-ae99-ba45a2f5cb74" xsi:nil="true"/>
  </documentManagement>
</p:properties>
</file>

<file path=customXml/itemProps1.xml><?xml version="1.0" encoding="utf-8"?>
<ds:datastoreItem xmlns:ds="http://schemas.openxmlformats.org/officeDocument/2006/customXml" ds:itemID="{36D9C2D4-F741-45ED-B67A-4ED6AC95ADF1}"/>
</file>

<file path=customXml/itemProps2.xml><?xml version="1.0" encoding="utf-8"?>
<ds:datastoreItem xmlns:ds="http://schemas.openxmlformats.org/officeDocument/2006/customXml" ds:itemID="{555EE26E-80EA-4C17-B22B-94F4C88321D5}"/>
</file>

<file path=customXml/itemProps3.xml><?xml version="1.0" encoding="utf-8"?>
<ds:datastoreItem xmlns:ds="http://schemas.openxmlformats.org/officeDocument/2006/customXml" ds:itemID="{365244D7-5365-44B0-A6A4-26165F672BAF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76</TotalTime>
  <Words>125</Words>
  <Application>Microsoft Office PowerPoint</Application>
  <PresentationFormat>Widescreen</PresentationFormat>
  <Paragraphs>13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Fair Trade </vt:lpstr>
      <vt:lpstr>PowerPoint Presentation</vt:lpstr>
      <vt:lpstr>What is fair trade</vt:lpstr>
      <vt:lpstr>We should all choose fair trade and make the right choices to help others.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Fair Trading </dc:title>
  <dc:creator>tammie fear</dc:creator>
  <cp:lastModifiedBy>tammie fear</cp:lastModifiedBy>
  <cp:revision>9</cp:revision>
  <dcterms:created xsi:type="dcterms:W3CDTF">2021-02-05T14:12:08Z</dcterms:created>
  <dcterms:modified xsi:type="dcterms:W3CDTF">2021-02-05T15:28:54Z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0x01010057B288CAAD5960479DB07E5486F72E2E</vt:lpwstr>
  </property>
</Properties>
</file>