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2" r:id="rId9"/>
    <p:sldId id="264" r:id="rId10"/>
    <p:sldId id="265" r:id="rId11"/>
    <p:sldId id="267" r:id="rId12"/>
    <p:sldId id="266" r:id="rId13"/>
    <p:sldId id="269" r:id="rId14"/>
    <p:sldId id="268" r:id="rId15"/>
    <p:sldId id="270" r:id="rId16"/>
    <p:sldId id="271" r:id="rId17"/>
    <p:sldId id="273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422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390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780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317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69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703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658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24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16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77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474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CFF20-0014-4AC7-817E-01055CBA229A}" type="datetimeFigureOut">
              <a:rPr lang="en-GB" smtClean="0"/>
              <a:t>11/01/2017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2822B-10EA-46C1-BA6B-571EB67F4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248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3009" y="-1098465"/>
            <a:ext cx="8235713" cy="9081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835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C:\Users\LHOPKIN\Desktop\New folder\201503161555_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43549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67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C:\Users\LHOPKIN\Desktop\New folder\201503161555_00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2774" y="-1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33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C:\Users\LHOPKIN\Desktop\New folder\201503161555_00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87" y="28809"/>
            <a:ext cx="9661611" cy="6829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78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C:\Users\LHOPKIN\Desktop\New folder\201503161555_00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37364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20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LHOPKIN\Desktop\New folder\201503161555_00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26756" y="200147"/>
            <a:ext cx="9419211" cy="665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632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C:\Users\LHOPKIN\Desktop\New folder\201503161555_0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116631"/>
            <a:ext cx="937235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71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C:\Users\LHOPKIN\Desktop\New folder\201503161555_00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327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C:\Users\LHOPKIN\Desktop\New folder\201503161555_00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37364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222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C:\Users\LHOPKIN\Desktop\New folder\201503161555_0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30980" y="8949"/>
            <a:ext cx="9689707" cy="684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74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 descr="C:\Users\LHOPKIN\Desktop\New folder\201503161555_00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0584" y="20603"/>
            <a:ext cx="9673219" cy="683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8311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C:\Users\LHOPKIN\Desktop\New folder\201503161555_0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537364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927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C:\Users\LHOPKIN\Desktop\New folder\201503161555_00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28630"/>
            <a:ext cx="9661863" cy="682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1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C:\Users\LHOPKIN\Desktop\New folder\201503161555_00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31"/>
            <a:ext cx="9496858" cy="671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0270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362" name="Picture 2" descr="C:\Users\LHOPKIN\Desktop\New folder\201503161555_00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-1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7864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 descr="C:\Users\LHOPKIN\Desktop\New folder\201503161555_00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63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559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8434" name="Picture 2" descr="C:\Users\LHOPKIN\Desktop\New folder\201503161555_00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80528" y="0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3200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7410" name="Picture 2" descr="C:\Users\LHOPKIN\Desktop\New folder\201503161555_001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" y="0"/>
            <a:ext cx="9944857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6519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 descr="C:\Users\LHOPKIN\Desktop\New folder\201503161555_00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33617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800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482" name="Picture 2" descr="C:\Users\LHOPKIN\Desktop\New folder\201503161555_00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80528" y="34458"/>
            <a:ext cx="9653619" cy="682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774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1506" name="Picture 2" descr="C:\Users\LHOPKIN\Desktop\New folder\201503161555_00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960"/>
            <a:ext cx="9507710" cy="672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89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2530" name="Picture 2" descr="C:\Users\LHOPKIN\Desktop\New folder\201503161555_0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-1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4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3554" name="Picture 2" descr="C:\Users\LHOPKIN\Desktop\New folder\201503161555_00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6" y="0"/>
            <a:ext cx="943549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0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4578" name="Picture 2" descr="C:\Users\LHOPKIN\Desktop\New folder\201503161555_00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876" y="-1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92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6626" name="Picture 2" descr="C:\Users\LHOPKIN\Desktop\New folder\201503161555_00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08520" y="9306"/>
            <a:ext cx="943549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28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5602" name="Picture 2" descr="C:\Users\LHOPKIN\Desktop\New folder\201503161555_00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-1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5365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7650" name="Picture 2" descr="C:\Users\LHOPKIN\Desktop\New folder\201503161555_00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0" y="3479"/>
            <a:ext cx="9697447" cy="685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88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8674" name="Picture 2" descr="C:\Users\LHOPKIN\Desktop\New folder\201503161555_002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" y="0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862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9698" name="Picture 2" descr="C:\Users\LHOPKIN\Desktop\New folder\201503161555_002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4" y="0"/>
            <a:ext cx="97023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69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22" name="Picture 2" descr="C:\Users\LHOPKIN\Desktop\New folder\201503161555_00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657489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506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On-screen Show (4:3)</PresentationFormat>
  <Paragraphs>0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Lindsay Hopkin</dc:creator>
  <cp:lastModifiedBy>Lindsay Hopkin</cp:lastModifiedBy>
  <cp:revision>3</cp:revision>
  <dcterms:created xsi:type="dcterms:W3CDTF">2015-03-16T15:05:42Z</dcterms:created>
  <dcterms:modified xsi:type="dcterms:W3CDTF">2017-01-11T13:56:08Z</dcterms:modified>
</cp:coreProperties>
</file>