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22F78C9-A2C1-400F-8815-223FD5073CC0}" v="996" dt="2020-05-01T11:51:33.0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364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10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667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099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4929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616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062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777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178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3375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958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839616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7133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5395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105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1627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322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22467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D7C2DEF-63C5-495B-BBE5-720E5D12B4D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E21E403-0B61-4473-BE57-AB0F163796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6A9FFC-2934-CC41-A2AE-4CB0717CBE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6696" y="643464"/>
            <a:ext cx="3761964" cy="3273061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r>
              <a:rPr lang="en-US" sz="4800"/>
              <a:t>Desert jerboa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8CBF99-3B09-614E-83AC-62ADEC0716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6695" y="3923151"/>
            <a:ext cx="3761965" cy="2293885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endParaRPr lang="en-US"/>
          </a:p>
        </p:txBody>
      </p:sp>
      <p:pic>
        <p:nvPicPr>
          <p:cNvPr id="4" name="Picture 4" descr="A close up of an animal&#10;&#10;Description generated with very high confidence">
            <a:extLst>
              <a:ext uri="{FF2B5EF4-FFF2-40B4-BE49-F238E27FC236}">
                <a16:creationId xmlns:a16="http://schemas.microsoft.com/office/drawing/2014/main" id="{96DDF986-9E9D-4FDF-8EBD-2107BFA552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6653" y="1181920"/>
            <a:ext cx="6177937" cy="463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080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23480-B222-8A49-A31E-C9965838C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habitat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A90189-D3AE-D24B-92CA-810AF5CA20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The Desert Jerboa lives in hot deserts of Northern Africa ,Asia and Manchuria.</a:t>
            </a:r>
          </a:p>
          <a:p>
            <a:endParaRPr lang="en-US"/>
          </a:p>
        </p:txBody>
      </p:sp>
      <p:pic>
        <p:nvPicPr>
          <p:cNvPr id="8" name="Picture 8" descr="A close up of a map&#10;&#10;Description generated with high confidence">
            <a:extLst>
              <a:ext uri="{FF2B5EF4-FFF2-40B4-BE49-F238E27FC236}">
                <a16:creationId xmlns:a16="http://schemas.microsoft.com/office/drawing/2014/main" id="{83432D97-EEC0-4B66-97A4-956C7A2892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9524" y="2838063"/>
            <a:ext cx="5217090" cy="3248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448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6AE35-BE58-7042-B1CF-C34412375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Adaptations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EE232C-25C4-0449-9199-1B7522B04D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The Jerboa’s large ears release heat to keep its body cool.</a:t>
            </a:r>
          </a:p>
          <a:p>
            <a:r>
              <a:rPr lang="en-US" dirty="0"/>
              <a:t>It can survive without water because it gets its water from its food! In the desert.</a:t>
            </a:r>
          </a:p>
          <a:p>
            <a:r>
              <a:rPr lang="en-US" dirty="0"/>
              <a:t>Its back legs are like a kangaroo because it springs like one too.</a:t>
            </a:r>
          </a:p>
          <a:p>
            <a:r>
              <a:rPr lang="en-US" dirty="0"/>
              <a:t>When chased it can run up to 24 </a:t>
            </a:r>
            <a:r>
              <a:rPr lang="en-US" dirty="0" err="1"/>
              <a:t>kilometres</a:t>
            </a:r>
            <a:r>
              <a:rPr lang="en-US" dirty="0"/>
              <a:t> per hour(about 15 mph)</a:t>
            </a:r>
          </a:p>
          <a:p>
            <a:r>
              <a:rPr lang="en-US" dirty="0"/>
              <a:t>Most jerboas rely on plant material as the main part of their diet ,but cannot eat hard seeds. Some species will eat beetles and other insects they come across.</a:t>
            </a:r>
          </a:p>
          <a:p>
            <a:r>
              <a:rPr lang="en-US" dirty="0"/>
              <a:t>The Jerboa's feet has fur on them to stop them from sinking.</a:t>
            </a:r>
          </a:p>
        </p:txBody>
      </p:sp>
      <p:pic>
        <p:nvPicPr>
          <p:cNvPr id="4" name="Picture 4" descr="A rodent looking at the camera&#10;&#10;Description generated with very high confidence">
            <a:extLst>
              <a:ext uri="{FF2B5EF4-FFF2-40B4-BE49-F238E27FC236}">
                <a16:creationId xmlns:a16="http://schemas.microsoft.com/office/drawing/2014/main" id="{00F5DDAE-3D36-4052-8CD0-C27D2D856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619" y="176408"/>
            <a:ext cx="2743200" cy="1828800"/>
          </a:xfrm>
          <a:prstGeom prst="rect">
            <a:avLst/>
          </a:prstGeom>
        </p:spPr>
      </p:pic>
      <p:pic>
        <p:nvPicPr>
          <p:cNvPr id="6" name="Picture 6" descr="A rodent looking at the camera&#10;&#10;Description generated with very high confidence">
            <a:extLst>
              <a:ext uri="{FF2B5EF4-FFF2-40B4-BE49-F238E27FC236}">
                <a16:creationId xmlns:a16="http://schemas.microsoft.com/office/drawing/2014/main" id="{778CD374-5CB1-4ACF-A4D8-ECD1247337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4373" y="5187341"/>
            <a:ext cx="2148214" cy="160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72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C0480-A7B0-4FF7-9B04-CFE70F2CA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pictures</a:t>
            </a:r>
          </a:p>
        </p:txBody>
      </p:sp>
      <p:pic>
        <p:nvPicPr>
          <p:cNvPr id="3" name="Picture 3" descr="A picture containing cat, indoor, animal, mammal&#10;&#10;Description generated with very high confidence">
            <a:extLst>
              <a:ext uri="{FF2B5EF4-FFF2-40B4-BE49-F238E27FC236}">
                <a16:creationId xmlns:a16="http://schemas.microsoft.com/office/drawing/2014/main" id="{3A2C5CE2-1CC5-49BF-BF75-10DBD35146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0209" y="3601947"/>
            <a:ext cx="3985364" cy="2629036"/>
          </a:xfrm>
          <a:prstGeom prst="rect">
            <a:avLst/>
          </a:prstGeom>
        </p:spPr>
      </p:pic>
      <p:pic>
        <p:nvPicPr>
          <p:cNvPr id="5" name="Picture 5" descr="A rodent eating food&#10;&#10;Description generated with very high confidence">
            <a:extLst>
              <a:ext uri="{FF2B5EF4-FFF2-40B4-BE49-F238E27FC236}">
                <a16:creationId xmlns:a16="http://schemas.microsoft.com/office/drawing/2014/main" id="{CAAFD034-EB89-4F81-A91E-17066ABC0F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6317" y="2891122"/>
            <a:ext cx="3985364" cy="3246934"/>
          </a:xfrm>
          <a:prstGeom prst="rect">
            <a:avLst/>
          </a:prstGeom>
        </p:spPr>
      </p:pic>
      <p:pic>
        <p:nvPicPr>
          <p:cNvPr id="7" name="Picture 7" descr="A rodent looking at the camera&#10;&#10;Description generated with very high confidence">
            <a:extLst>
              <a:ext uri="{FF2B5EF4-FFF2-40B4-BE49-F238E27FC236}">
                <a16:creationId xmlns:a16="http://schemas.microsoft.com/office/drawing/2014/main" id="{CF1B81EE-D1EB-4FB2-8B5E-682B1F9B81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3852" y="760956"/>
            <a:ext cx="27432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442433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</Words>
  <Application>Microsoft Office PowerPoint</Application>
  <PresentationFormat>Widescreen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Century Gothic</vt:lpstr>
      <vt:lpstr>Vapor Trail</vt:lpstr>
      <vt:lpstr>Desert jerboa</vt:lpstr>
      <vt:lpstr>habitat</vt:lpstr>
      <vt:lpstr>Adaptations</vt:lpstr>
      <vt:lpstr>pictures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Desert jerboa</dc:title>
  <dc:creator>REBECCA MURRAY</dc:creator>
  <cp:lastModifiedBy>Christian Gillett</cp:lastModifiedBy>
  <cp:revision>432</cp:revision>
  <dcterms:created xsi:type="dcterms:W3CDTF">2020-05-01T10:27:08Z</dcterms:created>
  <dcterms:modified xsi:type="dcterms:W3CDTF">2020-05-01T13:25:00Z</dcterms:modified>
</cp:coreProperties>
</file>