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84" r:id="rId3"/>
    <p:sldId id="279" r:id="rId4"/>
    <p:sldId id="280" r:id="rId5"/>
    <p:sldId id="281" r:id="rId6"/>
    <p:sldId id="273" r:id="rId7"/>
    <p:sldId id="274" r:id="rId8"/>
    <p:sldId id="275" r:id="rId9"/>
    <p:sldId id="276" r:id="rId10"/>
    <p:sldId id="278" r:id="rId11"/>
    <p:sldId id="283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 SemiBold" charset="0"/>
      <p:bold r:id="rId19"/>
    </p:embeddedFont>
    <p:embeddedFont>
      <p:font typeface="Sassoon Infant Rg" panose="02000503030000020003" charset="0"/>
      <p:regular r:id="rId20"/>
      <p:bold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4D15"/>
    <a:srgbClr val="8D358B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1" y="62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2637222-C1EA-4032-9F9E-6F900088519A}" type="datetimeFigureOut">
              <a:rPr lang="en-GB"/>
              <a:pPr>
                <a:defRPr/>
              </a:pPr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E2C0A3A-7173-462A-9A7F-787AC33599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7BA127-86D3-47FD-9A67-F5BDE8264137}" type="datetimeFigureOut">
              <a:rPr lang="en-GB"/>
              <a:pPr>
                <a:defRPr/>
              </a:pPr>
              <a:t>11/06/2020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493680A-80C5-4852-AE81-13F935EBBB0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944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3809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6573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56459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5219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articles/zhcc92p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literacyshed.com/takingflight.html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2"/>
          <p:cNvSpPr txBox="1">
            <a:spLocks noChangeArrowheads="1"/>
          </p:cNvSpPr>
          <p:nvPr/>
        </p:nvSpPr>
        <p:spPr bwMode="auto">
          <a:xfrm>
            <a:off x="974725" y="2490788"/>
            <a:ext cx="7167563" cy="124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500" u="sng">
              <a:hlinkClick r:id="rId2"/>
            </a:endParaRPr>
          </a:p>
          <a:p>
            <a:endParaRPr lang="en-GB" altLang="en-US" sz="2500">
              <a:hlinkClick r:id="rId2"/>
            </a:endParaRPr>
          </a:p>
          <a:p>
            <a:r>
              <a:rPr lang="en-GB" altLang="en-US" sz="2500">
                <a:hlinkClick r:id="rId2"/>
              </a:rPr>
              <a:t>https://www.bbc.co.uk/bitesize/articles/zhcc92p</a:t>
            </a:r>
            <a:endParaRPr lang="en-GB" altLang="en-US" sz="2500"/>
          </a:p>
        </p:txBody>
      </p:sp>
      <p:sp>
        <p:nvSpPr>
          <p:cNvPr id="9219" name="TextBox 3"/>
          <p:cNvSpPr txBox="1">
            <a:spLocks noChangeArrowheads="1"/>
          </p:cNvSpPr>
          <p:nvPr/>
        </p:nvSpPr>
        <p:spPr bwMode="auto">
          <a:xfrm>
            <a:off x="1036638" y="1289050"/>
            <a:ext cx="6896100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US" altLang="en-US" sz="2500" dirty="0"/>
              <a:t>Follow this link and watch the 3 videos on it then complete activity </a:t>
            </a:r>
            <a:r>
              <a:rPr lang="en-US" altLang="en-US" sz="2500" i="1" u="sng" dirty="0"/>
              <a:t>1 only </a:t>
            </a:r>
            <a:r>
              <a:rPr lang="en-US" altLang="en-US" sz="2500" dirty="0"/>
              <a:t>before moving on to the slides below for more activities. </a:t>
            </a:r>
            <a:endParaRPr lang="en-GB" altLang="en-US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971550"/>
            <a:ext cx="7437437" cy="545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1"/>
          <p:cNvSpPr txBox="1">
            <a:spLocks noChangeArrowheads="1"/>
          </p:cNvSpPr>
          <p:nvPr/>
        </p:nvSpPr>
        <p:spPr bwMode="auto">
          <a:xfrm>
            <a:off x="2708275" y="601663"/>
            <a:ext cx="2603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US" altLang="en-US"/>
              <a:t>Remember…</a:t>
            </a:r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285750"/>
            <a:ext cx="87249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1428750" y="1506538"/>
            <a:ext cx="6226175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500">
                <a:solidFill>
                  <a:schemeClr val="tx1"/>
                </a:solidFill>
              </a:rPr>
              <a:t>On the slides below, read the simile or metaphor at the top and then experiment with verbally creating some of your own using the phrases that pop up. </a:t>
            </a:r>
            <a:endParaRPr lang="en-GB" altLang="en-US" sz="25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463" y="2200275"/>
            <a:ext cx="5291137" cy="382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755650" y="1455738"/>
            <a:ext cx="7632700" cy="393700"/>
          </a:xfrm>
          <a:prstGeom prst="rect">
            <a:avLst/>
          </a:prstGeom>
          <a:solidFill>
            <a:srgbClr val="E84D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bg1"/>
                </a:solidFill>
              </a:rPr>
              <a:t>Their little dark eyes shone like buttons.</a:t>
            </a:r>
            <a:endParaRPr lang="en-GB" altLang="en-US" i="1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122988" y="4143375"/>
            <a:ext cx="2265362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matted fur like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551488" y="3271838"/>
            <a:ext cx="2600325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scampering around like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094038" y="5670550"/>
            <a:ext cx="2266950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behaved like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827088" y="4732338"/>
            <a:ext cx="2266950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as bewildered as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551113" y="2111375"/>
            <a:ext cx="2265362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as hungry as</a:t>
            </a:r>
          </a:p>
        </p:txBody>
      </p:sp>
      <p:sp>
        <p:nvSpPr>
          <p:cNvPr id="14345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000" smtClean="0"/>
              <a:t>Experimenting with Similes and Metaphors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963" y="2300288"/>
            <a:ext cx="5737225" cy="379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000" smtClean="0"/>
              <a:t>Experimenting with Similes and Metaphors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755650" y="1362075"/>
            <a:ext cx="7632700" cy="644525"/>
          </a:xfrm>
          <a:prstGeom prst="rect">
            <a:avLst/>
          </a:prstGeom>
          <a:solidFill>
            <a:srgbClr val="E84D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bg1"/>
                </a:solidFill>
              </a:rPr>
              <a:t>The orange glow made her red hair shine brighter than a bonfire’s </a:t>
            </a:r>
            <a:br>
              <a:rPr lang="en-GB" altLang="en-US">
                <a:solidFill>
                  <a:schemeClr val="bg1"/>
                </a:solidFill>
              </a:rPr>
            </a:br>
            <a:r>
              <a:rPr lang="en-GB" altLang="en-US">
                <a:solidFill>
                  <a:schemeClr val="bg1"/>
                </a:solidFill>
              </a:rPr>
              <a:t>flame and her green eyes sparkled like emeralds.</a:t>
            </a:r>
            <a:endParaRPr lang="en-GB" altLang="en-US" i="1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113463" y="5160963"/>
            <a:ext cx="2265362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as shocked as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794000" y="5700713"/>
            <a:ext cx="2266950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The light was a 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755650" y="4587875"/>
            <a:ext cx="2266950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sounded like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216150" y="2332038"/>
            <a:ext cx="2265363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as dark as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5140325" y="2678113"/>
            <a:ext cx="2265363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hair like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2222500"/>
            <a:ext cx="5514975" cy="387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000" smtClean="0"/>
              <a:t>Experimenting with Similes and Metaphors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755650" y="1287463"/>
            <a:ext cx="7632700" cy="644525"/>
          </a:xfrm>
          <a:prstGeom prst="rect">
            <a:avLst/>
          </a:prstGeom>
          <a:solidFill>
            <a:srgbClr val="E84D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bg1"/>
                </a:solidFill>
              </a:rPr>
              <a:t>The thick soles of her boots thumped the platform like blocks </a:t>
            </a:r>
            <a:br>
              <a:rPr lang="en-GB" altLang="en-US">
                <a:solidFill>
                  <a:schemeClr val="bg1"/>
                </a:solidFill>
              </a:rPr>
            </a:br>
            <a:r>
              <a:rPr lang="en-GB" altLang="en-US">
                <a:solidFill>
                  <a:schemeClr val="bg1"/>
                </a:solidFill>
              </a:rPr>
              <a:t>of wood as she prowled before the group.</a:t>
            </a:r>
            <a:endParaRPr lang="en-GB" altLang="en-US" i="1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743575" y="4799013"/>
            <a:ext cx="2265363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a voice which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022600" y="5670550"/>
            <a:ext cx="2266950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felt like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746125" y="3565525"/>
            <a:ext cx="2266950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as worried as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568575" y="2549525"/>
            <a:ext cx="2265363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The station was a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6122988" y="3735388"/>
            <a:ext cx="2265362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a mouth like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2146300"/>
            <a:ext cx="5741988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000" smtClean="0"/>
              <a:t>Experimenting with Similes and Metaphors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755650" y="1287463"/>
            <a:ext cx="7632700" cy="644525"/>
          </a:xfrm>
          <a:prstGeom prst="rect">
            <a:avLst/>
          </a:prstGeom>
          <a:solidFill>
            <a:srgbClr val="E84D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bg1"/>
                </a:solidFill>
              </a:rPr>
              <a:t>The sky above the trio’s heads was the colour of rusting iron, as the last lick of the day’s sunlight swept its orange tongue from east to west.</a:t>
            </a:r>
            <a:endParaRPr lang="en-GB" altLang="en-US" i="1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072063" y="5670550"/>
            <a:ext cx="2265362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as cold as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090613" y="2959100"/>
            <a:ext cx="2266950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shone like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857625" y="2238375"/>
            <a:ext cx="2265363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The moon was a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6122988" y="3735388"/>
            <a:ext cx="2265362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waves 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63" y="2097088"/>
            <a:ext cx="5705475" cy="399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000" smtClean="0"/>
              <a:t>Experimenting with Similes and Metaphors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755650" y="1309688"/>
            <a:ext cx="7632700" cy="644525"/>
          </a:xfrm>
          <a:prstGeom prst="rect">
            <a:avLst/>
          </a:prstGeom>
          <a:solidFill>
            <a:srgbClr val="E84D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bg1"/>
                </a:solidFill>
              </a:rPr>
              <a:t>He threw himself forward, surging through the darkness like </a:t>
            </a:r>
            <a:br>
              <a:rPr lang="en-GB" altLang="en-US">
                <a:solidFill>
                  <a:schemeClr val="bg1"/>
                </a:solidFill>
              </a:rPr>
            </a:br>
            <a:r>
              <a:rPr lang="en-GB" altLang="en-US">
                <a:solidFill>
                  <a:schemeClr val="bg1"/>
                </a:solidFill>
              </a:rPr>
              <a:t>a desperate jungle explorer in search of lost treasure. </a:t>
            </a:r>
            <a:endParaRPr lang="en-GB" altLang="en-US" i="1">
              <a:solidFill>
                <a:schemeClr val="bg1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55650" y="4702175"/>
            <a:ext cx="2266950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sprinting like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440113" y="2165350"/>
            <a:ext cx="2263775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The house was a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6122988" y="3735388"/>
            <a:ext cx="2265362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Sam’s heart…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4232275" y="5013325"/>
            <a:ext cx="2265363" cy="422275"/>
          </a:xfrm>
          <a:prstGeom prst="rect">
            <a:avLst/>
          </a:prstGeom>
          <a:solidFill>
            <a:schemeClr val="bg1"/>
          </a:solidFill>
          <a:ln w="19050">
            <a:solidFill>
              <a:srgbClr val="E84D15"/>
            </a:solidFill>
            <a:miter lim="800000"/>
            <a:headEnd/>
            <a:tailEnd/>
          </a:ln>
        </p:spPr>
        <p:txBody>
          <a:bodyPr lIns="72000" tIns="72000" rIns="72000" bIns="72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as though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/>
          <p:cNvSpPr txBox="1">
            <a:spLocks noChangeArrowheads="1"/>
          </p:cNvSpPr>
          <p:nvPr/>
        </p:nvSpPr>
        <p:spPr bwMode="auto">
          <a:xfrm>
            <a:off x="1968500" y="330200"/>
            <a:ext cx="7175500" cy="306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500">
                <a:solidFill>
                  <a:schemeClr val="bg1"/>
                </a:solidFill>
              </a:rPr>
              <a:t>Watch the Taking Flight video clip from 3 minutes 28 seconds – 4 minutes 11 seconds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500">
                <a:solidFill>
                  <a:srgbClr val="FF0000"/>
                </a:solidFill>
                <a:hlinkClick r:id="rId2"/>
              </a:rPr>
              <a:t>http://www.literacyshed.com/takingflight.html</a:t>
            </a:r>
            <a:endParaRPr lang="en-US" altLang="en-US" sz="250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50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500">
                <a:solidFill>
                  <a:schemeClr val="bg1"/>
                </a:solidFill>
              </a:rPr>
              <a:t>In your book, create 5 powerful similes /  metaphors about what you can see, hear and smell.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bg1"/>
                </a:solidFill>
              </a:rPr>
              <a:t> </a:t>
            </a:r>
            <a:endParaRPr lang="en-GB" altLang="en-US">
              <a:solidFill>
                <a:schemeClr val="bg1"/>
              </a:solidFill>
            </a:endParaRPr>
          </a:p>
        </p:txBody>
      </p:sp>
      <p:pic>
        <p:nvPicPr>
          <p:cNvPr id="2048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100" y="3597275"/>
            <a:ext cx="4078288" cy="321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4535488"/>
            <a:ext cx="3836987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3" y="3114675"/>
            <a:ext cx="2444750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25" y="2808288"/>
            <a:ext cx="3352800" cy="203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345</TotalTime>
  <Words>262</Words>
  <Application>Microsoft Office PowerPoint</Application>
  <PresentationFormat>On-screen Show (4:3)</PresentationFormat>
  <Paragraphs>44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Calibri</vt:lpstr>
      <vt:lpstr>Twinkl SemiBold</vt:lpstr>
      <vt:lpstr>Sassoon Infant Rg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Experimenting with Similes and Metaphors</vt:lpstr>
      <vt:lpstr>Experimenting with Similes and Metaphors</vt:lpstr>
      <vt:lpstr>Experimenting with Similes and Metaphors</vt:lpstr>
      <vt:lpstr>Experimenting with Similes and Metaphors</vt:lpstr>
      <vt:lpstr>Experimenting with Similes and Metaphors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Chloe Thomas</dc:creator>
  <cp:lastModifiedBy>Lindsay Baker</cp:lastModifiedBy>
  <cp:revision>35</cp:revision>
  <dcterms:created xsi:type="dcterms:W3CDTF">2018-05-24T13:37:52Z</dcterms:created>
  <dcterms:modified xsi:type="dcterms:W3CDTF">2020-06-11T09:24:36Z</dcterms:modified>
</cp:coreProperties>
</file>