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5"/>
  </p:notesMasterIdLst>
  <p:sldIdLst>
    <p:sldId id="256" r:id="rId2"/>
    <p:sldId id="257" r:id="rId3"/>
    <p:sldId id="259" r:id="rId4"/>
    <p:sldId id="282" r:id="rId5"/>
    <p:sldId id="275" r:id="rId6"/>
    <p:sldId id="284" r:id="rId7"/>
    <p:sldId id="281" r:id="rId8"/>
    <p:sldId id="277" r:id="rId9"/>
    <p:sldId id="280" r:id="rId10"/>
    <p:sldId id="283" r:id="rId11"/>
    <p:sldId id="285" r:id="rId12"/>
    <p:sldId id="286" r:id="rId13"/>
    <p:sldId id="27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5EF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/>
    <p:restoredTop sz="94615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480618-E822-416F-B4A8-0291423A23CA}" type="datetimeFigureOut">
              <a:rPr lang="en-GB" smtClean="0"/>
              <a:t>08/09/2019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435F50-3802-4D78-ACB0-856DA4A50D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32048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8080" y="1828800"/>
            <a:ext cx="990599" cy="2286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788ABCD-B765-4945-886C-3E764C451A22}" type="datetimeFigureOut">
              <a:rPr lang="en-GB" smtClean="0"/>
              <a:t>08/09/2019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08" y="3264408"/>
            <a:ext cx="3859795" cy="22866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FEF6FB36-5B51-4538-857E-F35FC2E78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2056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8ABCD-B765-4945-886C-3E764C451A22}" type="datetimeFigureOut">
              <a:rPr lang="en-GB" smtClean="0"/>
              <a:t>08/09/2019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FEF6FB36-5B51-4538-857E-F35FC2E78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10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8ABCD-B765-4945-886C-3E764C451A22}" type="datetimeFigureOut">
              <a:rPr lang="en-GB" smtClean="0"/>
              <a:t>08/09/2019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FEF6FB36-5B51-4538-857E-F35FC2E78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3915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8ABCD-B765-4945-886C-3E764C451A22}" type="datetimeFigureOut">
              <a:rPr lang="en-GB" smtClean="0"/>
              <a:t>08/09/2019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FEF6FB36-5B51-4538-857E-F35FC2E78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1454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8ABCD-B765-4945-886C-3E764C451A22}" type="datetimeFigureOut">
              <a:rPr lang="en-GB" smtClean="0"/>
              <a:t>08/09/2019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FEF6FB36-5B51-4538-857E-F35FC2E78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0849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8ABCD-B765-4945-886C-3E764C451A22}" type="datetimeFigureOut">
              <a:rPr lang="en-GB" smtClean="0"/>
              <a:t>08/09/2019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FEF6FB36-5B51-4538-857E-F35FC2E78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504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8ABCD-B765-4945-886C-3E764C451A22}" type="datetimeFigureOut">
              <a:rPr lang="en-GB" smtClean="0"/>
              <a:t>08/09/2019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FEF6FB36-5B51-4538-857E-F35FC2E78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065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8ABCD-B765-4945-886C-3E764C451A22}" type="datetimeFigureOut">
              <a:rPr lang="en-GB" smtClean="0"/>
              <a:t>08/09/2019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FEF6FB36-5B51-4538-857E-F35FC2E78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029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8ABCD-B765-4945-886C-3E764C451A22}" type="datetimeFigureOut">
              <a:rPr lang="en-GB" smtClean="0"/>
              <a:t>08/09/2019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FEF6FB36-5B51-4538-857E-F35FC2E78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161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8ABCD-B765-4945-886C-3E764C451A22}" type="datetimeFigureOut">
              <a:rPr lang="en-GB" smtClean="0"/>
              <a:t>08/09/2019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FEF6FB36-5B51-4538-857E-F35FC2E78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7555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8ABCD-B765-4945-886C-3E764C451A22}" type="datetimeFigureOut">
              <a:rPr lang="en-GB" smtClean="0"/>
              <a:t>08/09/2019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FEF6FB36-5B51-4538-857E-F35FC2E78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82121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647430" y="651690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7069418" y="2900292"/>
            <a:ext cx="619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8ABCD-B765-4945-886C-3E764C451A22}" type="datetimeFigureOut">
              <a:rPr lang="en-GB" smtClean="0"/>
              <a:t>08/09/2019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FEF6FB36-5B51-4538-857E-F35FC2E78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0248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8ABCD-B765-4945-886C-3E764C451A22}" type="datetimeFigureOut">
              <a:rPr lang="en-GB" smtClean="0"/>
              <a:t>08/09/2019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FEF6FB36-5B51-4538-857E-F35FC2E78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1651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8ABCD-B765-4945-886C-3E764C451A22}" type="datetimeFigureOut">
              <a:rPr lang="en-GB" smtClean="0"/>
              <a:t>08/09/2019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FEF6FB36-5B51-4538-857E-F35FC2E78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83346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8ABCD-B765-4945-886C-3E764C451A22}" type="datetimeFigureOut">
              <a:rPr lang="en-GB" smtClean="0"/>
              <a:t>08/09/2019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FEF6FB36-5B51-4538-857E-F35FC2E78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360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21301" y="6387910"/>
            <a:ext cx="990599" cy="228659"/>
          </a:xfrm>
        </p:spPr>
        <p:txBody>
          <a:bodyPr/>
          <a:lstStyle/>
          <a:p>
            <a:fld id="{5788ABCD-B765-4945-886C-3E764C451A22}" type="datetimeFigureOut">
              <a:rPr lang="en-GB" smtClean="0"/>
              <a:t>08/09/2019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6133" y="6387910"/>
            <a:ext cx="3859795" cy="22866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FEF6FB36-5B51-4538-857E-F35FC2E78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817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20420" cy="6860798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414867" y="402165"/>
            <a:ext cx="46105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299309" y="1765596"/>
            <a:ext cx="5995993" cy="3326809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 anchor="ctr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8ABCD-B765-4945-886C-3E764C451A22}" type="datetimeFigureOut">
              <a:rPr lang="en-GB" smtClean="0"/>
              <a:t>08/09/2019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8546" y="6365498"/>
            <a:ext cx="3859795" cy="228660"/>
          </a:xfrm>
        </p:spPr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FEF6FB36-5B51-4538-857E-F35FC2E78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362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5260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4382" y="2489200"/>
            <a:ext cx="6345260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65498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fld id="{5788ABCD-B765-4945-886C-3E764C451A22}" type="datetimeFigureOut">
              <a:rPr lang="en-GB" smtClean="0"/>
              <a:t>08/09/2019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FEF6FB36-5B51-4538-857E-F35FC2E78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0302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1470025"/>
          </a:xfrm>
        </p:spPr>
        <p:txBody>
          <a:bodyPr/>
          <a:lstStyle/>
          <a:p>
            <a:r>
              <a:rPr lang="en-GB" dirty="0">
                <a:solidFill>
                  <a:srgbClr val="00B0F0"/>
                </a:solidFill>
                <a:latin typeface="Kristen ITC" panose="03050502040202030202" pitchFamily="66" charset="0"/>
              </a:rPr>
              <a:t>Welcome To </a:t>
            </a:r>
            <a:r>
              <a:rPr lang="en-GB" dirty="0" err="1">
                <a:solidFill>
                  <a:srgbClr val="00B0F0"/>
                </a:solidFill>
                <a:latin typeface="Kristen ITC" panose="03050502040202030202" pitchFamily="66" charset="0"/>
              </a:rPr>
              <a:t>Wollaton</a:t>
            </a:r>
            <a:endParaRPr lang="en-GB" dirty="0">
              <a:solidFill>
                <a:srgbClr val="00B0F0"/>
              </a:solidFill>
              <a:latin typeface="Kristen ITC" panose="03050502040202030202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6" t="4201" r="5658" b="6964"/>
          <a:stretch/>
        </p:blipFill>
        <p:spPr bwMode="auto">
          <a:xfrm>
            <a:off x="2711331" y="2088833"/>
            <a:ext cx="3860889" cy="3519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3497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39668" y="620688"/>
            <a:ext cx="799288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en-GB" sz="4400" dirty="0">
                <a:solidFill>
                  <a:srgbClr val="00B0F0"/>
                </a:solidFill>
                <a:latin typeface="Kristen ITC" panose="03050502040202030202" pitchFamily="66" charset="0"/>
              </a:rPr>
              <a:t>New for 2019/20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en-GB" sz="4400" dirty="0">
                <a:solidFill>
                  <a:srgbClr val="00B0F0"/>
                </a:solidFill>
                <a:latin typeface="Kristen ITC" panose="03050502040202030202" pitchFamily="66" charset="0"/>
              </a:rPr>
              <a:t>Meet the team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en-GB" sz="4400" dirty="0">
                <a:solidFill>
                  <a:srgbClr val="00B0F0"/>
                </a:solidFill>
                <a:latin typeface="Kristen ITC" panose="03050502040202030202" pitchFamily="66" charset="0"/>
              </a:rPr>
              <a:t>Year 6 curriculum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en-GB" sz="4400" dirty="0">
                <a:solidFill>
                  <a:srgbClr val="00B0F0"/>
                </a:solidFill>
                <a:latin typeface="Kristen ITC" panose="03050502040202030202" pitchFamily="66" charset="0"/>
              </a:rPr>
              <a:t>Home Learning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400" dirty="0">
                <a:solidFill>
                  <a:srgbClr val="00B0F0"/>
                </a:solidFill>
                <a:latin typeface="Kristen ITC" panose="03050502040202030202" pitchFamily="66" charset="0"/>
              </a:rPr>
              <a:t>Expectations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en-GB" sz="4400" dirty="0">
                <a:solidFill>
                  <a:srgbClr val="00B0F0"/>
                </a:solidFill>
                <a:latin typeface="Kristen ITC" panose="03050502040202030202" pitchFamily="66" charset="0"/>
              </a:rPr>
              <a:t>SATs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400" dirty="0">
                <a:solidFill>
                  <a:srgbClr val="00B0F0"/>
                </a:solidFill>
                <a:latin typeface="Kristen ITC" panose="03050502040202030202" pitchFamily="66" charset="0"/>
              </a:rPr>
              <a:t>Trips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en-GB" sz="4400" dirty="0">
                <a:solidFill>
                  <a:srgbClr val="00B0F0"/>
                </a:solidFill>
                <a:latin typeface="Kristen ITC" panose="03050502040202030202" pitchFamily="66" charset="0"/>
              </a:rPr>
              <a:t>Questions</a:t>
            </a:r>
          </a:p>
        </p:txBody>
      </p:sp>
    </p:spTree>
    <p:extLst>
      <p:ext uri="{BB962C8B-B14F-4D97-AF65-F5344CB8AC3E}">
        <p14:creationId xmlns:p14="http://schemas.microsoft.com/office/powerpoint/2010/main" val="4247501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solidFill>
                  <a:srgbClr val="00B0F0"/>
                </a:solidFill>
                <a:latin typeface="Kristen ITC" panose="03050502040202030202" pitchFamily="66" charset="0"/>
              </a:rPr>
              <a:t>Meet the team</a:t>
            </a:r>
            <a:endParaRPr lang="en-GB" sz="3600" dirty="0">
              <a:solidFill>
                <a:srgbClr val="00B0F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420888"/>
            <a:ext cx="8352928" cy="3530600"/>
          </a:xfrm>
        </p:spPr>
        <p:txBody>
          <a:bodyPr>
            <a:noAutofit/>
          </a:bodyPr>
          <a:lstStyle/>
          <a:p>
            <a:pPr algn="just">
              <a:spcAft>
                <a:spcPts val="0"/>
              </a:spcAft>
            </a:pPr>
            <a:r>
              <a:rPr lang="en-US" sz="2400" dirty="0">
                <a:solidFill>
                  <a:srgbClr val="00B0F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Your child is lucky to have 2 experienced Year 6 teachers this year: </a:t>
            </a:r>
            <a:r>
              <a:rPr lang="en-US" sz="2400" dirty="0" err="1">
                <a:solidFill>
                  <a:srgbClr val="00B0F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Mrs</a:t>
            </a:r>
            <a:r>
              <a:rPr lang="en-US" sz="2400" dirty="0">
                <a:solidFill>
                  <a:srgbClr val="00B0F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Baker and Miss Clark.</a:t>
            </a:r>
          </a:p>
          <a:p>
            <a:pPr algn="just">
              <a:spcAft>
                <a:spcPts val="0"/>
              </a:spcAft>
            </a:pPr>
            <a:endParaRPr lang="en-US" sz="2400" dirty="0">
              <a:solidFill>
                <a:srgbClr val="00B0F0"/>
              </a:solidFill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400" dirty="0" err="1">
                <a:solidFill>
                  <a:srgbClr val="00B0F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Mrs</a:t>
            </a:r>
            <a:r>
              <a:rPr lang="en-US" sz="2400" dirty="0">
                <a:solidFill>
                  <a:srgbClr val="00B0F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Baker – Monday/Tuesday/ Wednesday</a:t>
            </a:r>
          </a:p>
          <a:p>
            <a:pPr algn="just">
              <a:spcAft>
                <a:spcPts val="0"/>
              </a:spcAft>
            </a:pPr>
            <a:r>
              <a:rPr lang="en-US" sz="2400" dirty="0">
                <a:solidFill>
                  <a:srgbClr val="00B0F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Miss Clark - Thursday/Friday</a:t>
            </a:r>
          </a:p>
          <a:p>
            <a:pPr algn="just">
              <a:spcAft>
                <a:spcPts val="0"/>
              </a:spcAft>
            </a:pPr>
            <a:endParaRPr lang="en-US" sz="2400" dirty="0">
              <a:solidFill>
                <a:srgbClr val="00B0F0"/>
              </a:solidFill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We also have 3 T.As who work with us across the week – Mrs Somerville, Mrs Davey and Mrs King. </a:t>
            </a:r>
          </a:p>
        </p:txBody>
      </p:sp>
    </p:spTree>
    <p:extLst>
      <p:ext uri="{BB962C8B-B14F-4D97-AF65-F5344CB8AC3E}">
        <p14:creationId xmlns:p14="http://schemas.microsoft.com/office/powerpoint/2010/main" val="2680598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GB" dirty="0">
                <a:solidFill>
                  <a:srgbClr val="00B0F0"/>
                </a:solidFill>
                <a:latin typeface="Kristen ITC" panose="03050502040202030202" pitchFamily="66" charset="0"/>
              </a:rPr>
              <a:t>New for 2019/20</a:t>
            </a:r>
            <a:endParaRPr lang="en-GB" dirty="0">
              <a:solidFill>
                <a:srgbClr val="00B0F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382" y="2204864"/>
            <a:ext cx="7668058" cy="36004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3600" dirty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Library cards- </a:t>
            </a:r>
            <a:r>
              <a:rPr lang="en-GB" sz="3000" dirty="0">
                <a:solidFill>
                  <a:srgbClr val="00B0F0"/>
                </a:solidFill>
                <a:latin typeface="Comic Sans MS" panose="030F0702030302020204" pitchFamily="66" charset="0"/>
              </a:rPr>
              <a:t>Bronze, Silver, </a:t>
            </a:r>
            <a:r>
              <a:rPr lang="en-GB" sz="30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Gold</a:t>
            </a:r>
            <a:endParaRPr lang="en-GB" sz="3600" dirty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Mobile phones/devices in school.</a:t>
            </a:r>
          </a:p>
          <a:p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Healthy snacks (nuts)</a:t>
            </a:r>
          </a:p>
        </p:txBody>
      </p:sp>
    </p:spTree>
    <p:extLst>
      <p:ext uri="{BB962C8B-B14F-4D97-AF65-F5344CB8AC3E}">
        <p14:creationId xmlns:p14="http://schemas.microsoft.com/office/powerpoint/2010/main" val="904703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6343672" cy="70986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B0F0"/>
                </a:solidFill>
                <a:latin typeface="Kristen ITC" panose="03050502040202030202" pitchFamily="66" charset="0"/>
              </a:rPr>
              <a:t>Year 6 Curriculum</a:t>
            </a:r>
            <a:endParaRPr lang="en-GB" dirty="0">
              <a:solidFill>
                <a:srgbClr val="00B0F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23" y="1330553"/>
            <a:ext cx="9003841" cy="5338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568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7522454" cy="709865"/>
          </a:xfrm>
        </p:spPr>
        <p:txBody>
          <a:bodyPr/>
          <a:lstStyle/>
          <a:p>
            <a:r>
              <a:rPr lang="en-GB" dirty="0"/>
              <a:t>This can be found on our web page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1202" y="2420888"/>
            <a:ext cx="8952776" cy="352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538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00B0F0"/>
                </a:solidFill>
                <a:latin typeface="Kristen ITC" panose="03050502040202030202" pitchFamily="66" charset="0"/>
              </a:rPr>
              <a:t>Home Learning</a:t>
            </a:r>
            <a:endParaRPr lang="en-GB" dirty="0">
              <a:solidFill>
                <a:srgbClr val="00B0F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3284984"/>
            <a:ext cx="8229600" cy="3319000"/>
          </a:xfrm>
        </p:spPr>
        <p:txBody>
          <a:bodyPr>
            <a:normAutofit fontScale="92500" lnSpcReduction="20000"/>
          </a:bodyPr>
          <a:lstStyle/>
          <a:p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Renewed focus on reading, spelling and Key Instant Recall Facts across KS2</a:t>
            </a:r>
          </a:p>
          <a:p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More topic-based home learning throughout the term</a:t>
            </a:r>
          </a:p>
          <a:p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Year 6 will receive additional SPAG and maths</a:t>
            </a:r>
          </a:p>
          <a:p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There’s always something to do every night – reading, TT </a:t>
            </a:r>
            <a:r>
              <a:rPr lang="en-GB" sz="2800" dirty="0" err="1">
                <a:solidFill>
                  <a:srgbClr val="00B0F0"/>
                </a:solidFill>
                <a:latin typeface="Comic Sans MS" panose="030F0702030302020204" pitchFamily="66" charset="0"/>
              </a:rPr>
              <a:t>RockStars</a:t>
            </a:r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 and going over anything they weren’t sure about from the day’s learning.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00" t="23017" r="27045" b="18451"/>
          <a:stretch/>
        </p:blipFill>
        <p:spPr bwMode="auto">
          <a:xfrm>
            <a:off x="4355976" y="841000"/>
            <a:ext cx="3240360" cy="2371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1121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solidFill>
                  <a:srgbClr val="00B0F0"/>
                </a:solidFill>
                <a:latin typeface="Kristen ITC" panose="03050502040202030202" pitchFamily="66" charset="0"/>
              </a:rPr>
              <a:t>Expectations</a:t>
            </a:r>
            <a:endParaRPr lang="en-GB" sz="3600" dirty="0">
              <a:solidFill>
                <a:srgbClr val="00B0F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4248472"/>
          </a:xfrm>
        </p:spPr>
        <p:txBody>
          <a:bodyPr>
            <a:noAutofit/>
          </a:bodyPr>
          <a:lstStyle/>
          <a:p>
            <a:pPr algn="just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One of the roles of Year 6 is to help prepare the transition to secondary school: ‘secondary-ready’</a:t>
            </a:r>
          </a:p>
          <a:p>
            <a:pPr algn="just">
              <a:spcAft>
                <a:spcPts val="0"/>
              </a:spcAft>
            </a:pPr>
            <a:r>
              <a:rPr lang="en-US" sz="2400" dirty="0">
                <a:solidFill>
                  <a:srgbClr val="00B0F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Children in Year 6 will be expected to work hard, putting in maximum effort and, being the oldest children in school, set a good example to others with regard to </a:t>
            </a:r>
            <a:r>
              <a:rPr lang="en-US" sz="2400" dirty="0" err="1">
                <a:solidFill>
                  <a:srgbClr val="00B0F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behaviour</a:t>
            </a:r>
            <a:r>
              <a:rPr lang="en-US" sz="2400" dirty="0">
                <a:solidFill>
                  <a:srgbClr val="00B0F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attitude.  </a:t>
            </a:r>
          </a:p>
          <a:p>
            <a:pPr algn="just">
              <a:spcAft>
                <a:spcPts val="0"/>
              </a:spcAft>
            </a:pPr>
            <a:r>
              <a:rPr lang="en-US" sz="2400" dirty="0">
                <a:solidFill>
                  <a:srgbClr val="00B0F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These expectations apply to Home Learning: the children can expect us to prepare, mark, give feedback and support them with their Home Learning; we expect them to complete it on-time and to a high standard.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970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solidFill>
                  <a:srgbClr val="00B0F0"/>
                </a:solidFill>
                <a:latin typeface="Kristen ITC" panose="03050502040202030202" pitchFamily="66" charset="0"/>
              </a:rPr>
              <a:t>Trips</a:t>
            </a:r>
            <a:endParaRPr lang="en-GB" sz="3600" dirty="0">
              <a:solidFill>
                <a:srgbClr val="00B0F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382" y="2489200"/>
            <a:ext cx="8028098" cy="3530600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Library</a:t>
            </a:r>
          </a:p>
          <a:p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PGL </a:t>
            </a:r>
          </a:p>
          <a:p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National Holocaust Museum</a:t>
            </a:r>
          </a:p>
          <a:p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End of year trip</a:t>
            </a:r>
          </a:p>
          <a:p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Prom</a:t>
            </a:r>
          </a:p>
        </p:txBody>
      </p:sp>
    </p:spTree>
    <p:extLst>
      <p:ext uri="{BB962C8B-B14F-4D97-AF65-F5344CB8AC3E}">
        <p14:creationId xmlns:p14="http://schemas.microsoft.com/office/powerpoint/2010/main" val="1341598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F0"/>
                </a:solidFill>
                <a:latin typeface="Comic Sans MS" panose="030F0702030302020204" pitchFamily="66" charset="0"/>
              </a:rPr>
              <a:t>SATS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Week beginning 11th May 2020</a:t>
            </a:r>
          </a:p>
          <a:p>
            <a:endParaRPr lang="en-GB" sz="2800" dirty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Monday – SPAG</a:t>
            </a:r>
          </a:p>
          <a:p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Tuesday – Reading</a:t>
            </a:r>
          </a:p>
          <a:p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Wednesday/Thursday – Maths</a:t>
            </a:r>
          </a:p>
          <a:p>
            <a:endParaRPr lang="en-GB" sz="2800" dirty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Writing internally assessed in July </a:t>
            </a:r>
          </a:p>
        </p:txBody>
      </p:sp>
    </p:spTree>
    <p:extLst>
      <p:ext uri="{BB962C8B-B14F-4D97-AF65-F5344CB8AC3E}">
        <p14:creationId xmlns:p14="http://schemas.microsoft.com/office/powerpoint/2010/main" val="1551811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E0486E-4CA6-714E-ADE3-4E288C0E3D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4382" y="483267"/>
            <a:ext cx="6343672" cy="709865"/>
          </a:xfrm>
        </p:spPr>
        <p:txBody>
          <a:bodyPr/>
          <a:lstStyle/>
          <a:p>
            <a:r>
              <a:rPr lang="en-GB" dirty="0"/>
              <a:t>Expected writing standards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BA6699-5D82-654E-A185-1FF2AA8DCD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5" name="Picture 1" descr="page1image38519824">
            <a:extLst>
              <a:ext uri="{FF2B5EF4-FFF2-40B4-BE49-F238E27FC236}">
                <a16:creationId xmlns:a16="http://schemas.microsoft.com/office/drawing/2014/main" id="{64510FEB-5BD2-5749-8280-071504A736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65140" y="1193132"/>
            <a:ext cx="3888432" cy="5502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page1image38504064">
            <a:extLst>
              <a:ext uri="{FF2B5EF4-FFF2-40B4-BE49-F238E27FC236}">
                <a16:creationId xmlns:a16="http://schemas.microsoft.com/office/drawing/2014/main" id="{502E4022-4B69-6A41-AF88-385C84EB12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860032" y="1158951"/>
            <a:ext cx="3912587" cy="5536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7303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0CF4C7-8251-DD4B-9B0C-1063926D20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4382" y="620688"/>
            <a:ext cx="6343672" cy="709865"/>
          </a:xfrm>
        </p:spPr>
        <p:txBody>
          <a:bodyPr/>
          <a:lstStyle/>
          <a:p>
            <a:r>
              <a:rPr lang="en-GB" dirty="0"/>
              <a:t>Carlton-Le-Willows Catchment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027568-8FE5-004E-B114-7DAA2A91EB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7E63AA9-901E-3E45-B3EB-F5EE33F318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1556792"/>
            <a:ext cx="7704856" cy="4936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229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400" dirty="0">
                <a:solidFill>
                  <a:srgbClr val="00B0F0"/>
                </a:solidFill>
                <a:latin typeface="Kristen ITC" panose="03050502040202030202" pitchFamily="66" charset="0"/>
              </a:rPr>
              <a:t>Questions</a:t>
            </a:r>
            <a:endParaRPr lang="en-GB" sz="4400" dirty="0">
              <a:solidFill>
                <a:srgbClr val="00B0F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solidFill>
                <a:srgbClr val="FF0000"/>
              </a:solidFill>
              <a:latin typeface="Kristen ITC" panose="0305050204020203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2407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900</TotalTime>
  <Words>294</Words>
  <Application>Microsoft Office PowerPoint</Application>
  <PresentationFormat>On-screen Show (4:3)</PresentationFormat>
  <Paragraphs>49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Calibri</vt:lpstr>
      <vt:lpstr>Century Gothic</vt:lpstr>
      <vt:lpstr>Comic Sans MS</vt:lpstr>
      <vt:lpstr>Kristen ITC</vt:lpstr>
      <vt:lpstr>Times New Roman</vt:lpstr>
      <vt:lpstr>Wingdings 3</vt:lpstr>
      <vt:lpstr>Ion Boardroom</vt:lpstr>
      <vt:lpstr>Welcome To Wollaton</vt:lpstr>
      <vt:lpstr>PowerPoint Presentation</vt:lpstr>
      <vt:lpstr>Meet the team</vt:lpstr>
      <vt:lpstr>New for 2019/20</vt:lpstr>
      <vt:lpstr>Year 6 Curriculum</vt:lpstr>
      <vt:lpstr>This can be found on our web page</vt:lpstr>
      <vt:lpstr>Home Learning</vt:lpstr>
      <vt:lpstr>Expectations</vt:lpstr>
      <vt:lpstr>Trips</vt:lpstr>
      <vt:lpstr>SATS</vt:lpstr>
      <vt:lpstr>Expected writing standards</vt:lpstr>
      <vt:lpstr>Carlton-Le-Willows Catchment</vt:lpstr>
      <vt:lpstr>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The Year 5/6 Parent Information Session</dc:title>
  <dc:creator>Kelly Chambers</dc:creator>
  <cp:lastModifiedBy>Lindsay Baker</cp:lastModifiedBy>
  <cp:revision>61</cp:revision>
  <dcterms:created xsi:type="dcterms:W3CDTF">2014-09-15T14:46:35Z</dcterms:created>
  <dcterms:modified xsi:type="dcterms:W3CDTF">2019-09-08T18:27:09Z</dcterms:modified>
</cp:coreProperties>
</file>