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2" r:id="rId1"/>
  </p:sldMasterIdLst>
  <p:sldIdLst>
    <p:sldId id="256" r:id="rId2"/>
    <p:sldId id="257" r:id="rId3"/>
    <p:sldId id="259" r:id="rId4"/>
    <p:sldId id="260" r:id="rId5"/>
    <p:sldId id="258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7D721F-7814-472C-8413-9A032E16CB7A}" type="datetimeFigureOut">
              <a:rPr lang="en-GB" smtClean="0"/>
              <a:t>01/05/2020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EDA9D6-6AB2-414F-81C3-28FA3A3F89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00020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7D721F-7814-472C-8413-9A032E16CB7A}" type="datetimeFigureOut">
              <a:rPr lang="en-GB" smtClean="0"/>
              <a:t>01/05/2020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EDA9D6-6AB2-414F-81C3-28FA3A3F89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77825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7D721F-7814-472C-8413-9A032E16CB7A}" type="datetimeFigureOut">
              <a:rPr lang="en-GB" smtClean="0"/>
              <a:t>01/05/2020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EDA9D6-6AB2-414F-81C3-28FA3A3F89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78194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7D721F-7814-472C-8413-9A032E16CB7A}" type="datetimeFigureOut">
              <a:rPr lang="en-GB" smtClean="0"/>
              <a:t>01/05/2020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EDA9D6-6AB2-414F-81C3-28FA3A3F89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16464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7D721F-7814-472C-8413-9A032E16CB7A}" type="datetimeFigureOut">
              <a:rPr lang="en-GB" smtClean="0"/>
              <a:t>01/05/2020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EDA9D6-6AB2-414F-81C3-28FA3A3F89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26722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7D721F-7814-472C-8413-9A032E16CB7A}" type="datetimeFigureOut">
              <a:rPr lang="en-GB" smtClean="0"/>
              <a:t>01/05/2020</a:t>
            </a:fld>
            <a:endParaRPr lang="en-GB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EDA9D6-6AB2-414F-81C3-28FA3A3F89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78243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7D721F-7814-472C-8413-9A032E16CB7A}" type="datetimeFigureOut">
              <a:rPr lang="en-GB" smtClean="0"/>
              <a:t>01/05/2020</a:t>
            </a:fld>
            <a:endParaRPr lang="en-GB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EDA9D6-6AB2-414F-81C3-28FA3A3F89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52439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3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7D721F-7814-472C-8413-9A032E16CB7A}" type="datetimeFigureOut">
              <a:rPr lang="en-GB" smtClean="0"/>
              <a:t>01/05/2020</a:t>
            </a:fld>
            <a:endParaRPr lang="en-GB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EDA9D6-6AB2-414F-81C3-28FA3A3F89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48455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7D721F-7814-472C-8413-9A032E16CB7A}" type="datetimeFigureOut">
              <a:rPr lang="en-GB" smtClean="0"/>
              <a:t>01/05/2020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EDA9D6-6AB2-414F-81C3-28FA3A3F89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42339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7D721F-7814-472C-8413-9A032E16CB7A}" type="datetimeFigureOut">
              <a:rPr lang="en-GB" smtClean="0"/>
              <a:t>01/05/2020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EDA9D6-6AB2-414F-81C3-28FA3A3F89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62803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7D721F-7814-472C-8413-9A032E16CB7A}" type="datetimeFigureOut">
              <a:rPr lang="en-GB" smtClean="0"/>
              <a:t>01/05/2020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EDA9D6-6AB2-414F-81C3-28FA3A3F89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461229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930400" y="3771174"/>
            <a:ext cx="7279649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7D721F-7814-472C-8413-9A032E16CB7A}" type="datetimeFigureOut">
              <a:rPr lang="en-GB" smtClean="0"/>
              <a:t>01/05/2020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EDA9D6-6AB2-414F-81C3-28FA3A3F89AD}" type="slidenum">
              <a:rPr lang="en-GB" smtClean="0"/>
              <a:t>‹#›</a:t>
            </a:fld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73940826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60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777381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7D721F-7814-472C-8413-9A032E16CB7A}" type="datetimeFigureOut">
              <a:rPr lang="en-GB" smtClean="0"/>
              <a:t>01/05/2020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EDA9D6-6AB2-414F-81C3-28FA3A3F89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858951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7D721F-7814-472C-8413-9A032E16CB7A}" type="datetimeFigureOut">
              <a:rPr lang="en-GB" smtClean="0"/>
              <a:t>01/05/2020</a:t>
            </a:fld>
            <a:endParaRPr lang="en-GB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EDA9D6-6AB2-414F-81C3-28FA3A3F89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934816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7D721F-7814-472C-8413-9A032E16CB7A}" type="datetimeFigureOut">
              <a:rPr lang="en-GB" smtClean="0"/>
              <a:t>01/05/2020</a:t>
            </a:fld>
            <a:endParaRPr lang="en-GB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EDA9D6-6AB2-414F-81C3-28FA3A3F89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922245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7D721F-7814-472C-8413-9A032E16CB7A}" type="datetimeFigureOut">
              <a:rPr lang="en-GB" smtClean="0"/>
              <a:t>01/05/2020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EDA9D6-6AB2-414F-81C3-28FA3A3F89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874056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7D721F-7814-472C-8413-9A032E16CB7A}" type="datetimeFigureOut">
              <a:rPr lang="en-GB" smtClean="0"/>
              <a:t>01/05/2020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EDA9D6-6AB2-414F-81C3-28FA3A3F89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1796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637D721F-7814-472C-8413-9A032E16CB7A}" type="datetimeFigureOut">
              <a:rPr lang="en-GB" smtClean="0"/>
              <a:t>01/05/2020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EDA9D6-6AB2-414F-81C3-28FA3A3F89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02268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03" r:id="rId1"/>
    <p:sldLayoutId id="2147483704" r:id="rId2"/>
    <p:sldLayoutId id="2147483705" r:id="rId3"/>
    <p:sldLayoutId id="2147483706" r:id="rId4"/>
    <p:sldLayoutId id="2147483707" r:id="rId5"/>
    <p:sldLayoutId id="2147483708" r:id="rId6"/>
    <p:sldLayoutId id="2147483709" r:id="rId7"/>
    <p:sldLayoutId id="2147483710" r:id="rId8"/>
    <p:sldLayoutId id="2147483711" r:id="rId9"/>
    <p:sldLayoutId id="2147483712" r:id="rId10"/>
    <p:sldLayoutId id="2147483713" r:id="rId11"/>
    <p:sldLayoutId id="2147483714" r:id="rId12"/>
    <p:sldLayoutId id="2147483715" r:id="rId13"/>
    <p:sldLayoutId id="2147483716" r:id="rId14"/>
    <p:sldLayoutId id="2147483717" r:id="rId15"/>
    <p:sldLayoutId id="2147483718" r:id="rId16"/>
    <p:sldLayoutId id="2147483719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06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AFRICAN ELEPHANT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68699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FACTS </a:t>
            </a:r>
            <a:endParaRPr lang="en-GB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775504" y="2635741"/>
            <a:ext cx="5675603" cy="3497105"/>
          </a:xfrm>
          <a:prstGeom prst="rect">
            <a:avLst/>
          </a:prstGeom>
        </p:spPr>
      </p:pic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/>
        <p:txBody>
          <a:bodyPr>
            <a:normAutofit/>
          </a:bodyPr>
          <a:lstStyle/>
          <a:p>
            <a:pPr marL="457200" lvl="1" indent="0">
              <a:buNone/>
            </a:pPr>
            <a:r>
              <a:rPr lang="en-GB" sz="4400" dirty="0" smtClean="0">
                <a:solidFill>
                  <a:srgbClr val="FF0000"/>
                </a:solidFill>
              </a:rPr>
              <a:t>HHHHHHHHHHHH </a:t>
            </a:r>
            <a:endParaRPr lang="en-GB" sz="4400" dirty="0">
              <a:solidFill>
                <a:srgbClr val="FF0000"/>
              </a:solidFill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8918" y="262935"/>
            <a:ext cx="486177" cy="7600967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28557" y="2591805"/>
            <a:ext cx="4631364" cy="72765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67864" y="3163953"/>
            <a:ext cx="2952750" cy="648193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393697" y="3164171"/>
            <a:ext cx="751995" cy="634889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458075" y="3652410"/>
            <a:ext cx="4733925" cy="73188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160691" y="3690889"/>
            <a:ext cx="1329531" cy="648083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 rot="10800000" flipH="1" flipV="1">
            <a:off x="6123630" y="4264109"/>
            <a:ext cx="99566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b="0" i="0" dirty="0" smtClean="0">
                <a:solidFill>
                  <a:srgbClr val="444444"/>
                </a:solidFill>
                <a:effectLst/>
                <a:latin typeface="OpenSansRegular"/>
              </a:rPr>
              <a:t>objects.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529696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1044794">
            <a:off x="791312" y="661115"/>
            <a:ext cx="3845082" cy="80707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1521" y="1720573"/>
            <a:ext cx="7907628" cy="40105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50863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612" y="-647701"/>
            <a:ext cx="12154388" cy="75057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31964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93604"/>
            <a:ext cx="12191999" cy="72709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52760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">
  <a:themeElements>
    <a:clrScheme name="Ion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4849A"/>
      </a:accent5>
      <a:accent6>
        <a:srgbClr val="9E5E9B"/>
      </a:accent6>
      <a:hlink>
        <a:srgbClr val="58C1BA"/>
      </a:hlink>
      <a:folHlink>
        <a:srgbClr val="9DFFCB"/>
      </a:folHlink>
    </a:clrScheme>
    <a:fontScheme name="I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292E63A9-BB86-4E3D-B92A-7223C6510D2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94</TotalTime>
  <Words>6</Words>
  <Application>Microsoft Office PowerPoint</Application>
  <PresentationFormat>Widescreen</PresentationFormat>
  <Paragraphs>4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0" baseType="lpstr">
      <vt:lpstr>Arial</vt:lpstr>
      <vt:lpstr>Century Gothic</vt:lpstr>
      <vt:lpstr>OpenSansRegular</vt:lpstr>
      <vt:lpstr>Wingdings 3</vt:lpstr>
      <vt:lpstr>Ion</vt:lpstr>
      <vt:lpstr>AFRICAN ELEPHANT</vt:lpstr>
      <vt:lpstr>FACTS 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AFRICAN ELIPHANT</dc:title>
  <dc:creator>Red</dc:creator>
  <cp:lastModifiedBy>Red</cp:lastModifiedBy>
  <cp:revision>6</cp:revision>
  <dcterms:created xsi:type="dcterms:W3CDTF">2020-05-01T09:11:51Z</dcterms:created>
  <dcterms:modified xsi:type="dcterms:W3CDTF">2020-05-01T10:46:36Z</dcterms:modified>
</cp:coreProperties>
</file>