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64"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7" r:id="rId17"/>
    <p:sldId id="288" r:id="rId18"/>
    <p:sldId id="289" r:id="rId19"/>
    <p:sldId id="291" r:id="rId20"/>
    <p:sldId id="290" r:id="rId21"/>
    <p:sldId id="293" r:id="rId22"/>
    <p:sldId id="294" r:id="rId23"/>
    <p:sldId id="295" r:id="rId24"/>
    <p:sldId id="296" r:id="rId25"/>
  </p:sldIdLst>
  <p:sldSz cx="9144000" cy="6858000" type="screen4x3"/>
  <p:notesSz cx="6858000" cy="9144000"/>
  <p:embeddedFontLst>
    <p:embeddedFont>
      <p:font typeface="Twinkl SemiBold" pitchFamily="2" charset="0"/>
      <p:bold r:id="rId28"/>
    </p:embeddedFont>
    <p:embeddedFont>
      <p:font typeface="Twinkl Thin" panose="02000000000000000000" pitchFamily="2" charset="0"/>
      <p:regular r:id="rId29"/>
    </p:embeddedFont>
    <p:embeddedFont>
      <p:font typeface="Twinkl" panose="020B0604020202020204" pitchFamily="2" charset="0"/>
      <p:regular r:id="rId30"/>
      <p:bold r:id="rId31"/>
    </p:embeddedFont>
    <p:embeddedFont>
      <p:font typeface="Calibri" panose="020F0502020204030204" pitchFamily="34" charset="0"/>
      <p:regular r:id="rId32"/>
      <p:bold r:id="rId33"/>
      <p:italic r:id="rId34"/>
      <p:boldItalic r:id="rId35"/>
    </p:embeddedFont>
    <p:embeddedFont>
      <p:font typeface="Sassoon Infant Rg" panose="02000503030000020003" pitchFamily="50" charset="0"/>
      <p:regular r:id="rId36"/>
      <p:bold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2931">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013F7B"/>
    <a:srgbClr val="013F7C"/>
    <a:srgbClr val="0175B0"/>
    <a:srgbClr val="00A7E4"/>
    <a:srgbClr val="90C7E5"/>
    <a:srgbClr val="87BD31"/>
    <a:srgbClr val="2C2C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1334" y="62"/>
      </p:cViewPr>
      <p:guideLst>
        <p:guide orient="horz" pos="2160"/>
        <p:guide pos="2880"/>
        <p:guide pos="317"/>
        <p:guide orient="horz" pos="2931"/>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9C08F7A-5BED-4388-8698-CFBE02E5093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B675C3C-754E-4618-B6EF-37FF394885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7D58F76-4193-4E0E-8ACF-0C9EE142BD8C}" type="datetimeFigureOut">
              <a:rPr lang="en-GB"/>
              <a:pPr>
                <a:defRPr/>
              </a:pPr>
              <a:t>11/06/2020</a:t>
            </a:fld>
            <a:endParaRPr lang="en-GB"/>
          </a:p>
        </p:txBody>
      </p:sp>
      <p:sp>
        <p:nvSpPr>
          <p:cNvPr id="4" name="Footer Placeholder 3">
            <a:extLst>
              <a:ext uri="{FF2B5EF4-FFF2-40B4-BE49-F238E27FC236}">
                <a16:creationId xmlns:a16="http://schemas.microsoft.com/office/drawing/2014/main" id="{6018B32C-DCAF-404D-9C85-F30CFB9581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E44AFD1-5E9C-4991-91F3-521C2E445C3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048C151-28B3-4CC6-B5EF-1353574B561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D38FBF9-97C9-4FC1-8751-C3CBE8BDDA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B363EB4-7388-4A7E-8C72-5BC4957FB4D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2F18FAF-6BE9-42B5-A942-2A5B29C66A8E}" type="datetimeFigureOut">
              <a:rPr lang="en-GB"/>
              <a:pPr>
                <a:defRPr/>
              </a:pPr>
              <a:t>11/06/2020</a:t>
            </a:fld>
            <a:endParaRPr lang="en-GB"/>
          </a:p>
        </p:txBody>
      </p:sp>
      <p:sp>
        <p:nvSpPr>
          <p:cNvPr id="4" name="Slide Image Placeholder 3">
            <a:extLst>
              <a:ext uri="{FF2B5EF4-FFF2-40B4-BE49-F238E27FC236}">
                <a16:creationId xmlns:a16="http://schemas.microsoft.com/office/drawing/2014/main" id="{C761B972-5DB1-4EA2-9BF6-684C4620EF2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576E6ED-6533-4505-B431-EB1554A6423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FB1EAAE-03F0-44BD-9A40-7091F1DDE36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ADE3E2E3-C652-4EBC-A953-2F598D4F13F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35F0546-71A9-45D1-B62B-9F02CCC0B2D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6679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237A4A1-BA49-4A22-998F-783C4D8A16C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6862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CC21E9A-633E-4FF0-BE96-F3BF77C67DB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85251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19B676A-2B8A-43D3-9F49-95B039D3391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8D9BC5BA-8845-4E32-B164-EDF43DE1530C}"/>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65DBF31A-7558-44E5-A144-33D396B3A42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0E6D6048-A169-4613-9BF6-AA22268C5E4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BDB7EF12-188F-4CD9-81F7-69667164A727}"/>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010945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6796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Year 3 2A / Year 4 2B">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53991534-E75B-439F-91AA-25B4AF94775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07295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 Target="slide20.xml"/></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hyperlink" Target="http://www.literacyshed.com/takingflight.html"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C58D283-DD7F-4373-844C-2BBAC5312DC8}"/>
              </a:ext>
            </a:extLst>
          </p:cNvPr>
          <p:cNvSpPr/>
          <p:nvPr/>
        </p:nvSpPr>
        <p:spPr>
          <a:xfrm>
            <a:off x="539750" y="2157413"/>
            <a:ext cx="8069263" cy="131603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1584F8E6-9D28-46CA-BFF2-031A0E643BF6}"/>
              </a:ext>
            </a:extLst>
          </p:cNvPr>
          <p:cNvSpPr/>
          <p:nvPr/>
        </p:nvSpPr>
        <p:spPr>
          <a:xfrm>
            <a:off x="539750" y="1511300"/>
            <a:ext cx="8064500" cy="5318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Title 20"/>
          <p:cNvSpPr>
            <a:spLocks noGrp="1"/>
          </p:cNvSpPr>
          <p:nvPr>
            <p:ph type="title"/>
          </p:nvPr>
        </p:nvSpPr>
        <p:spPr>
          <a:xfrm>
            <a:off x="457200" y="479425"/>
            <a:ext cx="8220075" cy="993775"/>
          </a:xfrm>
        </p:spPr>
        <p:txBody>
          <a:bodyPr/>
          <a:lstStyle/>
          <a:p>
            <a:pPr eaLnBrk="1" hangingPunct="1"/>
            <a:r>
              <a:rPr lang="en-GB" altLang="en-US" sz="3600" smtClean="0"/>
              <a:t>Fronted Adverbial Hunt</a:t>
            </a:r>
          </a:p>
        </p:txBody>
      </p:sp>
      <p:sp>
        <p:nvSpPr>
          <p:cNvPr id="10245" name="Rectangle 4"/>
          <p:cNvSpPr>
            <a:spLocks noChangeArrowheads="1"/>
          </p:cNvSpPr>
          <p:nvPr/>
        </p:nvSpPr>
        <p:spPr bwMode="auto">
          <a:xfrm>
            <a:off x="755650" y="1520825"/>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latin typeface="Twinkl SemiBold" pitchFamily="2" charset="0"/>
              </a:rPr>
              <a:t>What is an adverbial?</a:t>
            </a:r>
          </a:p>
        </p:txBody>
      </p:sp>
      <p:sp>
        <p:nvSpPr>
          <p:cNvPr id="18" name="Rectangle 17"/>
          <p:cNvSpPr>
            <a:spLocks noChangeArrowheads="1"/>
          </p:cNvSpPr>
          <p:nvPr/>
        </p:nvSpPr>
        <p:spPr bwMode="auto">
          <a:xfrm>
            <a:off x="750888" y="2157413"/>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 adverbial is a word, phrase or clause that is used, like an adverb, to modify a verb or a clause. Adverbs can be used as adverbials, but many other types of words, phrases and clauses can be used in this way, including prepositional phrases and subordinate clauses. </a:t>
            </a:r>
          </a:p>
        </p:txBody>
      </p:sp>
      <p:sp>
        <p:nvSpPr>
          <p:cNvPr id="28" name="Rectangle 27">
            <a:extLst>
              <a:ext uri="{FF2B5EF4-FFF2-40B4-BE49-F238E27FC236}">
                <a16:creationId xmlns:a16="http://schemas.microsoft.com/office/drawing/2014/main" id="{82EFEB6F-1660-48C1-9D8C-63222C2CE986}"/>
              </a:ext>
            </a:extLst>
          </p:cNvPr>
          <p:cNvSpPr/>
          <p:nvPr/>
        </p:nvSpPr>
        <p:spPr>
          <a:xfrm>
            <a:off x="534988" y="4491038"/>
            <a:ext cx="8069262" cy="72072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a:extLst>
              <a:ext uri="{FF2B5EF4-FFF2-40B4-BE49-F238E27FC236}">
                <a16:creationId xmlns:a16="http://schemas.microsoft.com/office/drawing/2014/main" id="{DB4828C5-7143-4DA2-9EE6-929C27C5C79C}"/>
              </a:ext>
            </a:extLst>
          </p:cNvPr>
          <p:cNvSpPr/>
          <p:nvPr/>
        </p:nvSpPr>
        <p:spPr>
          <a:xfrm>
            <a:off x="534988" y="3844925"/>
            <a:ext cx="8064500" cy="5318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Rectangle 29"/>
          <p:cNvSpPr>
            <a:spLocks noChangeArrowheads="1"/>
          </p:cNvSpPr>
          <p:nvPr/>
        </p:nvSpPr>
        <p:spPr bwMode="auto">
          <a:xfrm>
            <a:off x="750888" y="3852863"/>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latin typeface="Twinkl SemiBold" pitchFamily="2" charset="0"/>
              </a:rPr>
              <a:t>What is a fronted adverbial?</a:t>
            </a:r>
          </a:p>
        </p:txBody>
      </p:sp>
      <p:sp>
        <p:nvSpPr>
          <p:cNvPr id="31" name="Rectangle 30"/>
          <p:cNvSpPr>
            <a:spLocks noChangeArrowheads="1"/>
          </p:cNvSpPr>
          <p:nvPr/>
        </p:nvSpPr>
        <p:spPr bwMode="auto">
          <a:xfrm>
            <a:off x="746125" y="4491038"/>
            <a:ext cx="526097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When an adverbial is used at the beginning of a sentence, they are often called ‘fronted adverbials’.</a:t>
            </a:r>
          </a:p>
        </p:txBody>
      </p:sp>
      <p:pic>
        <p:nvPicPr>
          <p:cNvPr id="10251" name="Picture 3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3932238"/>
            <a:ext cx="2479675"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p:bldP spid="28" grpId="0" animBg="1"/>
      <p:bldP spid="29" grpId="0" animBg="1"/>
      <p:bldP spid="30" grpId="0"/>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0D51A68-0853-41BC-AB1F-E52089E120CB}"/>
              </a:ext>
            </a:extLst>
          </p:cNvPr>
          <p:cNvSpPr/>
          <p:nvPr/>
        </p:nvSpPr>
        <p:spPr>
          <a:xfrm>
            <a:off x="534988" y="2174875"/>
            <a:ext cx="8069262" cy="3592513"/>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EA002D70-89E3-4534-933E-4EB7DAA01C35}"/>
              </a:ext>
            </a:extLst>
          </p:cNvPr>
          <p:cNvSpPr/>
          <p:nvPr/>
        </p:nvSpPr>
        <p:spPr>
          <a:xfrm>
            <a:off x="539750" y="1503363"/>
            <a:ext cx="8064500" cy="5318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Title 20"/>
          <p:cNvSpPr>
            <a:spLocks noGrp="1"/>
          </p:cNvSpPr>
          <p:nvPr>
            <p:ph type="title"/>
          </p:nvPr>
        </p:nvSpPr>
        <p:spPr>
          <a:xfrm>
            <a:off x="457200" y="479425"/>
            <a:ext cx="8220075" cy="993775"/>
          </a:xfrm>
        </p:spPr>
        <p:txBody>
          <a:bodyPr/>
          <a:lstStyle/>
          <a:p>
            <a:pPr eaLnBrk="1" hangingPunct="1"/>
            <a:r>
              <a:rPr lang="en-GB" altLang="en-US" sz="3400" smtClean="0"/>
              <a:t>Next Steps: Types of Fronted Adverbial</a:t>
            </a:r>
          </a:p>
        </p:txBody>
      </p:sp>
      <p:sp>
        <p:nvSpPr>
          <p:cNvPr id="11269" name="Rectangle 4"/>
          <p:cNvSpPr>
            <a:spLocks noChangeArrowheads="1"/>
          </p:cNvSpPr>
          <p:nvPr/>
        </p:nvSpPr>
        <p:spPr bwMode="auto">
          <a:xfrm>
            <a:off x="755650" y="1520825"/>
            <a:ext cx="76327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Fronted adverbials are used to describe…</a:t>
            </a:r>
          </a:p>
        </p:txBody>
      </p:sp>
      <p:sp>
        <p:nvSpPr>
          <p:cNvPr id="18" name="Rectangle 17"/>
          <p:cNvSpPr>
            <a:spLocks noChangeArrowheads="1"/>
          </p:cNvSpPr>
          <p:nvPr/>
        </p:nvSpPr>
        <p:spPr bwMode="auto">
          <a:xfrm>
            <a:off x="750888" y="2174875"/>
            <a:ext cx="763270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a:t>
            </a:r>
            <a:r>
              <a:rPr lang="en-GB" altLang="en-US">
                <a:solidFill>
                  <a:srgbClr val="FFFF00"/>
                </a:solidFill>
                <a:latin typeface="Twinkl SemiBold" pitchFamily="2" charset="0"/>
              </a:rPr>
              <a:t>time</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Before sunrise, </a:t>
            </a:r>
            <a:r>
              <a:rPr lang="en-GB" altLang="en-US">
                <a:solidFill>
                  <a:schemeClr val="tx1"/>
                </a:solidFill>
              </a:rPr>
              <a:t>Darius crept into the beast’s cave.</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chemeClr val="accent2"/>
                </a:solidFill>
                <a:latin typeface="Twinkl SemiBold" pitchFamily="2" charset="0"/>
              </a:rPr>
              <a:t>frequency</a:t>
            </a:r>
            <a:r>
              <a:rPr lang="en-GB" altLang="en-US">
                <a:solidFill>
                  <a:schemeClr val="tx1"/>
                </a:solidFill>
              </a:rPr>
              <a:t> (how often)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Every so often,</a:t>
            </a:r>
            <a:r>
              <a:rPr lang="en-GB" altLang="en-US">
                <a:solidFill>
                  <a:srgbClr val="013F7C"/>
                </a:solidFill>
              </a:rPr>
              <a:t> </a:t>
            </a:r>
            <a:r>
              <a:rPr lang="en-GB" altLang="en-US">
                <a:solidFill>
                  <a:schemeClr val="tx1"/>
                </a:solidFill>
              </a:rPr>
              <a:t>Darius could hear the beast’s ferocious snore.</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C00000"/>
                </a:solidFill>
                <a:latin typeface="Twinkl SemiBold" pitchFamily="2" charset="0"/>
              </a:rPr>
              <a:t>place</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At the back of the cave, </a:t>
            </a:r>
            <a:r>
              <a:rPr lang="en-GB" altLang="en-US">
                <a:solidFill>
                  <a:schemeClr val="tx1"/>
                </a:solidFill>
              </a:rPr>
              <a:t>the terrifying creature began to stir.</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7030A0"/>
                </a:solidFill>
                <a:latin typeface="Twinkl SemiBold" pitchFamily="2" charset="0"/>
              </a:rPr>
              <a:t>manner</a:t>
            </a:r>
            <a:r>
              <a:rPr lang="en-GB" altLang="en-US">
                <a:solidFill>
                  <a:schemeClr val="tx1"/>
                </a:solidFill>
              </a:rPr>
              <a:t> something happens,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As quick as a flash, </a:t>
            </a:r>
            <a:r>
              <a:rPr lang="en-GB" altLang="en-US">
                <a:solidFill>
                  <a:schemeClr val="tx1"/>
                </a:solidFill>
              </a:rPr>
              <a:t>Darius bounded behind a nearby rock.</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the </a:t>
            </a:r>
            <a:r>
              <a:rPr lang="en-GB" altLang="en-US">
                <a:solidFill>
                  <a:srgbClr val="00B050"/>
                </a:solidFill>
                <a:latin typeface="Twinkl SemiBold" pitchFamily="2" charset="0"/>
              </a:rPr>
              <a:t>possibility</a:t>
            </a:r>
            <a:r>
              <a:rPr lang="en-GB" altLang="en-US">
                <a:solidFill>
                  <a:schemeClr val="tx1"/>
                </a:solidFill>
              </a:rPr>
              <a:t> (how likely) something will/has happen(ed), </a:t>
            </a:r>
          </a:p>
          <a:p>
            <a:pPr eaLnBrk="1" hangingPunct="1">
              <a:lnSpc>
                <a:spcPct val="100000"/>
              </a:lnSpc>
              <a:spcBef>
                <a:spcPct val="0"/>
              </a:spcBef>
              <a:buFontTx/>
              <a:buNone/>
            </a:pPr>
            <a:r>
              <a:rPr lang="en-GB" altLang="en-US">
                <a:solidFill>
                  <a:schemeClr val="tx1"/>
                </a:solidFill>
              </a:rPr>
              <a:t>e.g. </a:t>
            </a:r>
            <a:r>
              <a:rPr lang="en-GB" altLang="en-US" b="1">
                <a:solidFill>
                  <a:srgbClr val="013F7C"/>
                </a:solidFill>
              </a:rPr>
              <a:t>Almost certainly, </a:t>
            </a:r>
            <a:r>
              <a:rPr lang="en-GB" altLang="en-US">
                <a:solidFill>
                  <a:schemeClr val="tx1"/>
                </a:solidFill>
              </a:rPr>
              <a:t>the deadly beast would find Darius.</a:t>
            </a:r>
          </a:p>
        </p:txBody>
      </p:sp>
      <p:sp>
        <p:nvSpPr>
          <p:cNvPr id="29" name="Oval 28">
            <a:extLst>
              <a:ext uri="{FF2B5EF4-FFF2-40B4-BE49-F238E27FC236}">
                <a16:creationId xmlns:a16="http://schemas.microsoft.com/office/drawing/2014/main" id="{5DCE556A-7346-4DDB-8C66-A4A23AC2D97E}"/>
              </a:ext>
            </a:extLst>
          </p:cNvPr>
          <p:cNvSpPr/>
          <p:nvPr/>
        </p:nvSpPr>
        <p:spPr>
          <a:xfrm>
            <a:off x="6473825" y="5370513"/>
            <a:ext cx="2578100" cy="13192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winkl SemiBold" pitchFamily="2" charset="0"/>
              </a:rPr>
              <a:t>Did you notice how the fronted adverbials were punctuated?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Effect transition="in" filter="fade">
                                      <p:cBhvr>
                                        <p:cTn id="7" dur="500"/>
                                        <p:tgtEl>
                                          <p:spTgt spid="1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4" end="4"/>
                                            </p:txEl>
                                          </p:spTgt>
                                        </p:tgtEl>
                                        <p:attrNameLst>
                                          <p:attrName>style.visibility</p:attrName>
                                        </p:attrNameLst>
                                      </p:cBhvr>
                                      <p:to>
                                        <p:strVal val="visible"/>
                                      </p:to>
                                    </p:set>
                                    <p:animEffect transition="in" filter="fade">
                                      <p:cBhvr>
                                        <p:cTn id="12" dur="500"/>
                                        <p:tgtEl>
                                          <p:spTgt spid="18">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7" end="7"/>
                                            </p:txEl>
                                          </p:spTgt>
                                        </p:tgtEl>
                                        <p:attrNameLst>
                                          <p:attrName>style.visibility</p:attrName>
                                        </p:attrNameLst>
                                      </p:cBhvr>
                                      <p:to>
                                        <p:strVal val="visible"/>
                                      </p:to>
                                    </p:set>
                                    <p:animEffect transition="in" filter="fade">
                                      <p:cBhvr>
                                        <p:cTn id="17" dur="500"/>
                                        <p:tgtEl>
                                          <p:spTgt spid="18">
                                            <p:txEl>
                                              <p:pRg st="7" end="7"/>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10" end="10"/>
                                            </p:txEl>
                                          </p:spTgt>
                                        </p:tgtEl>
                                        <p:attrNameLst>
                                          <p:attrName>style.visibility</p:attrName>
                                        </p:attrNameLst>
                                      </p:cBhvr>
                                      <p:to>
                                        <p:strVal val="visible"/>
                                      </p:to>
                                    </p:set>
                                    <p:animEffect transition="in" filter="fade">
                                      <p:cBhvr>
                                        <p:cTn id="22" dur="500"/>
                                        <p:tgtEl>
                                          <p:spTgt spid="18">
                                            <p:txEl>
                                              <p:pRg st="10" end="1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xEl>
                                              <p:pRg st="13" end="13"/>
                                            </p:txEl>
                                          </p:spTgt>
                                        </p:tgtEl>
                                        <p:attrNameLst>
                                          <p:attrName>style.visibility</p:attrName>
                                        </p:attrNameLst>
                                      </p:cBhvr>
                                      <p:to>
                                        <p:strVal val="visible"/>
                                      </p:to>
                                    </p:set>
                                    <p:animEffect transition="in" filter="fade">
                                      <p:cBhvr>
                                        <p:cTn id="27" dur="500"/>
                                        <p:tgtEl>
                                          <p:spTgt spid="18">
                                            <p:txEl>
                                              <p:pRg st="13" end="1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EE24CF5-C803-4228-A922-B3DC46A489DE}"/>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7FAEBE39-17A9-4531-AB56-5C0EAF029D13}"/>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Title 20"/>
          <p:cNvSpPr>
            <a:spLocks noGrp="1"/>
          </p:cNvSpPr>
          <p:nvPr>
            <p:ph type="title"/>
          </p:nvPr>
        </p:nvSpPr>
        <p:spPr>
          <a:xfrm>
            <a:off x="457200" y="479425"/>
            <a:ext cx="8220075" cy="993775"/>
          </a:xfrm>
        </p:spPr>
        <p:txBody>
          <a:bodyPr/>
          <a:lstStyle/>
          <a:p>
            <a:pPr eaLnBrk="1" hangingPunct="1"/>
            <a:r>
              <a:rPr lang="en-GB" altLang="en-US" sz="3600" smtClean="0"/>
              <a:t>Next Steps: Adding Commas</a:t>
            </a:r>
          </a:p>
        </p:txBody>
      </p:sp>
      <p:sp>
        <p:nvSpPr>
          <p:cNvPr id="12293" name="Rectangle 4"/>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Slowly and carefully they released the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juvenile badger back into the wild.</a:t>
            </a:r>
          </a:p>
        </p:txBody>
      </p:sp>
      <p:sp>
        <p:nvSpPr>
          <p:cNvPr id="12294" name="Rectangle 17"/>
          <p:cNvSpPr>
            <a:spLocks noChangeArrowheads="1"/>
          </p:cNvSpPr>
          <p:nvPr/>
        </p:nvSpPr>
        <p:spPr bwMode="auto">
          <a:xfrm>
            <a:off x="750888" y="1557338"/>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Every fronted adverbial word, phrase or clause needs to be followed by a comma to separate it from the main clause of the sentence. Where should the comma go in this fronted adverbial sentence?</a:t>
            </a:r>
          </a:p>
        </p:txBody>
      </p:sp>
      <p:sp>
        <p:nvSpPr>
          <p:cNvPr id="12295" name="Rectangle 10"/>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p:cNvSpPr>
            <a:spLocks noChangeArrowheads="1"/>
          </p:cNvSpPr>
          <p:nvPr/>
        </p:nvSpPr>
        <p:spPr bwMode="auto">
          <a:xfrm>
            <a:off x="4608513"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93C191DC-9682-4CE5-ADBD-6469FB7E20E7}"/>
              </a:ext>
            </a:extLst>
          </p:cNvPr>
          <p:cNvSpPr/>
          <p:nvPr/>
        </p:nvSpPr>
        <p:spPr>
          <a:xfrm>
            <a:off x="6921500" y="5216525"/>
            <a:ext cx="1035050"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79CC8A1-1042-4B80-B4EB-A0907956EC4F}"/>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0512EBBD-DCF9-4F39-8F34-2DA3A5EE8962}"/>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20"/>
          <p:cNvSpPr>
            <a:spLocks noGrp="1"/>
          </p:cNvSpPr>
          <p:nvPr>
            <p:ph type="title"/>
          </p:nvPr>
        </p:nvSpPr>
        <p:spPr>
          <a:xfrm>
            <a:off x="457200" y="479425"/>
            <a:ext cx="8220075" cy="993775"/>
          </a:xfrm>
        </p:spPr>
        <p:txBody>
          <a:bodyPr/>
          <a:lstStyle/>
          <a:p>
            <a:pPr eaLnBrk="1" hangingPunct="1"/>
            <a:r>
              <a:rPr lang="en-GB" altLang="en-US" sz="3600" smtClean="0"/>
              <a:t>Next Steps: Adding Commas</a:t>
            </a:r>
          </a:p>
        </p:txBody>
      </p:sp>
      <p:sp>
        <p:nvSpPr>
          <p:cNvPr id="13317" name="Rectangle 4"/>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On Tuesday Class 12 are visiting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The Imperial War Museum.</a:t>
            </a:r>
          </a:p>
        </p:txBody>
      </p:sp>
      <p:sp>
        <p:nvSpPr>
          <p:cNvPr id="13318" name="Rectangle 17"/>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3319" name="Rectangle 10"/>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p:cNvSpPr>
            <a:spLocks noChangeArrowheads="1"/>
          </p:cNvSpPr>
          <p:nvPr/>
        </p:nvSpPr>
        <p:spPr bwMode="auto">
          <a:xfrm>
            <a:off x="3675063" y="3217863"/>
            <a:ext cx="44767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93816CB7-FC96-4EFB-8EF3-4CE656EE3945}"/>
              </a:ext>
            </a:extLst>
          </p:cNvPr>
          <p:cNvSpPr/>
          <p:nvPr/>
        </p:nvSpPr>
        <p:spPr>
          <a:xfrm>
            <a:off x="5253038" y="5216525"/>
            <a:ext cx="592137"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F2E75BC-2A41-40BA-B974-533B5AA0C79E}"/>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90352C6-0515-4D4C-BC5B-2F2AF1345E8B}"/>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Title 20"/>
          <p:cNvSpPr>
            <a:spLocks noGrp="1"/>
          </p:cNvSpPr>
          <p:nvPr>
            <p:ph type="title"/>
          </p:nvPr>
        </p:nvSpPr>
        <p:spPr>
          <a:xfrm>
            <a:off x="457200" y="479425"/>
            <a:ext cx="8220075" cy="993775"/>
          </a:xfrm>
        </p:spPr>
        <p:txBody>
          <a:bodyPr/>
          <a:lstStyle/>
          <a:p>
            <a:pPr eaLnBrk="1" hangingPunct="1"/>
            <a:r>
              <a:rPr lang="en-GB" altLang="en-US" sz="3600" smtClean="0"/>
              <a:t>Next Steps: Adding Commas</a:t>
            </a:r>
          </a:p>
        </p:txBody>
      </p:sp>
      <p:sp>
        <p:nvSpPr>
          <p:cNvPr id="14341" name="Rectangle 4"/>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Without a doubt Billy was going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to finish the race in first place.</a:t>
            </a:r>
          </a:p>
        </p:txBody>
      </p:sp>
      <p:sp>
        <p:nvSpPr>
          <p:cNvPr id="14342" name="Rectangle 17"/>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4343" name="Rectangle 10"/>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p:cNvSpPr>
            <a:spLocks noChangeArrowheads="1"/>
          </p:cNvSpPr>
          <p:nvPr/>
        </p:nvSpPr>
        <p:spPr bwMode="auto">
          <a:xfrm>
            <a:off x="4402138"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328BA119-4113-46E0-AB5A-4467E16D933A}"/>
              </a:ext>
            </a:extLst>
          </p:cNvPr>
          <p:cNvSpPr/>
          <p:nvPr/>
        </p:nvSpPr>
        <p:spPr>
          <a:xfrm>
            <a:off x="2733675" y="5503863"/>
            <a:ext cx="1139825" cy="3587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E44EC5B-5528-45B1-8136-509522198C88}"/>
              </a:ext>
            </a:extLst>
          </p:cNvPr>
          <p:cNvSpPr/>
          <p:nvPr/>
        </p:nvSpPr>
        <p:spPr>
          <a:xfrm>
            <a:off x="534988" y="4921250"/>
            <a:ext cx="8069262" cy="11715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60C84577-9FC1-40CB-B7A9-DF3E0AB34BA0}"/>
              </a:ext>
            </a:extLst>
          </p:cNvPr>
          <p:cNvSpPr/>
          <p:nvPr/>
        </p:nvSpPr>
        <p:spPr>
          <a:xfrm>
            <a:off x="539750" y="1566863"/>
            <a:ext cx="8064500" cy="96678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4" name="Title 20"/>
          <p:cNvSpPr>
            <a:spLocks noGrp="1"/>
          </p:cNvSpPr>
          <p:nvPr>
            <p:ph type="title"/>
          </p:nvPr>
        </p:nvSpPr>
        <p:spPr>
          <a:xfrm>
            <a:off x="457200" y="479425"/>
            <a:ext cx="8220075" cy="993775"/>
          </a:xfrm>
        </p:spPr>
        <p:txBody>
          <a:bodyPr/>
          <a:lstStyle/>
          <a:p>
            <a:pPr eaLnBrk="1" hangingPunct="1"/>
            <a:r>
              <a:rPr lang="en-GB" altLang="en-US" sz="3600" smtClean="0"/>
              <a:t>Next Steps: Adding Commas</a:t>
            </a:r>
          </a:p>
        </p:txBody>
      </p:sp>
      <p:sp>
        <p:nvSpPr>
          <p:cNvPr id="15365" name="Rectangle 4"/>
          <p:cNvSpPr>
            <a:spLocks noChangeArrowheads="1"/>
          </p:cNvSpPr>
          <p:nvPr/>
        </p:nvSpPr>
        <p:spPr bwMode="auto">
          <a:xfrm>
            <a:off x="750888" y="3198813"/>
            <a:ext cx="764063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a:solidFill>
                  <a:schemeClr val="tx1"/>
                </a:solidFill>
                <a:latin typeface="Twinkl SemiBold" pitchFamily="2" charset="0"/>
              </a:rPr>
              <a:t>Out in the field the horse and </a:t>
            </a:r>
            <a:br>
              <a:rPr lang="en-GB" altLang="en-US" sz="2800">
                <a:solidFill>
                  <a:schemeClr val="tx1"/>
                </a:solidFill>
                <a:latin typeface="Twinkl SemiBold" pitchFamily="2" charset="0"/>
              </a:rPr>
            </a:br>
            <a:r>
              <a:rPr lang="en-GB" altLang="en-US" sz="2800">
                <a:solidFill>
                  <a:schemeClr val="tx1"/>
                </a:solidFill>
                <a:latin typeface="Twinkl SemiBold" pitchFamily="2" charset="0"/>
              </a:rPr>
              <a:t>her new foal galloped.</a:t>
            </a:r>
          </a:p>
        </p:txBody>
      </p:sp>
      <p:sp>
        <p:nvSpPr>
          <p:cNvPr id="15366" name="Rectangle 17"/>
          <p:cNvSpPr>
            <a:spLocks noChangeArrowheads="1"/>
          </p:cNvSpPr>
          <p:nvPr/>
        </p:nvSpPr>
        <p:spPr bwMode="auto">
          <a:xfrm>
            <a:off x="750888" y="18399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Where should the comma go in this fronted adverbial sentence?</a:t>
            </a:r>
          </a:p>
        </p:txBody>
      </p:sp>
      <p:sp>
        <p:nvSpPr>
          <p:cNvPr id="15367" name="Rectangle 10"/>
          <p:cNvSpPr>
            <a:spLocks noChangeArrowheads="1"/>
          </p:cNvSpPr>
          <p:nvPr/>
        </p:nvSpPr>
        <p:spPr bwMode="auto">
          <a:xfrm>
            <a:off x="1160463" y="5162550"/>
            <a:ext cx="68230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Does the fronted adverbial describe the time, frequency, manner, place or possibility of the action in the main clause?</a:t>
            </a:r>
          </a:p>
        </p:txBody>
      </p:sp>
      <p:sp>
        <p:nvSpPr>
          <p:cNvPr id="12" name="Rectangle 11"/>
          <p:cNvSpPr>
            <a:spLocks noChangeArrowheads="1"/>
          </p:cNvSpPr>
          <p:nvPr/>
        </p:nvSpPr>
        <p:spPr bwMode="auto">
          <a:xfrm>
            <a:off x="4456113" y="3217863"/>
            <a:ext cx="446087"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13F7C"/>
                </a:solidFill>
              </a:rPr>
              <a:t>,</a:t>
            </a:r>
          </a:p>
        </p:txBody>
      </p:sp>
      <p:sp>
        <p:nvSpPr>
          <p:cNvPr id="2" name="Oval 1">
            <a:extLst>
              <a:ext uri="{FF2B5EF4-FFF2-40B4-BE49-F238E27FC236}">
                <a16:creationId xmlns:a16="http://schemas.microsoft.com/office/drawing/2014/main" id="{B663FFD1-8451-43D9-98D8-B24ACBED0614}"/>
              </a:ext>
            </a:extLst>
          </p:cNvPr>
          <p:cNvSpPr/>
          <p:nvPr/>
        </p:nvSpPr>
        <p:spPr>
          <a:xfrm>
            <a:off x="1801813" y="5494338"/>
            <a:ext cx="708025" cy="346075"/>
          </a:xfrm>
          <a:prstGeom prst="ellipse">
            <a:avLst/>
          </a:prstGeom>
          <a:noFill/>
          <a:ln w="28575">
            <a:solidFill>
              <a:srgbClr val="013F7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CC127CBC-2B4A-461B-A14C-C8265B79CAEF}"/>
              </a:ext>
            </a:extLst>
          </p:cNvPr>
          <p:cNvSpPr/>
          <p:nvPr/>
        </p:nvSpPr>
        <p:spPr>
          <a:xfrm>
            <a:off x="534988" y="2333625"/>
            <a:ext cx="8069262" cy="3759200"/>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432191B6-4374-49DD-BDB8-9BD810FE9556}"/>
              </a:ext>
            </a:extLst>
          </p:cNvPr>
          <p:cNvSpPr/>
          <p:nvPr/>
        </p:nvSpPr>
        <p:spPr>
          <a:xfrm>
            <a:off x="539750" y="1511300"/>
            <a:ext cx="8064500" cy="72231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8" name="Title 20"/>
          <p:cNvSpPr>
            <a:spLocks noGrp="1"/>
          </p:cNvSpPr>
          <p:nvPr>
            <p:ph type="title"/>
          </p:nvPr>
        </p:nvSpPr>
        <p:spPr>
          <a:xfrm>
            <a:off x="457200" y="479425"/>
            <a:ext cx="8220075" cy="993775"/>
          </a:xfrm>
        </p:spPr>
        <p:txBody>
          <a:bodyPr/>
          <a:lstStyle/>
          <a:p>
            <a:pPr eaLnBrk="1" hangingPunct="1"/>
            <a:r>
              <a:rPr lang="en-GB" altLang="en-US" sz="3600" smtClean="0"/>
              <a:t>Fronted Adverbial Hunt</a:t>
            </a:r>
          </a:p>
        </p:txBody>
      </p:sp>
      <p:sp>
        <p:nvSpPr>
          <p:cNvPr id="5" name="Rectangle 4">
            <a:extLst>
              <a:ext uri="{FF2B5EF4-FFF2-40B4-BE49-F238E27FC236}">
                <a16:creationId xmlns:a16="http://schemas.microsoft.com/office/drawing/2014/main" id="{737253EA-2F2B-4832-89DF-3295B2467720}"/>
              </a:ext>
            </a:extLst>
          </p:cNvPr>
          <p:cNvSpPr/>
          <p:nvPr/>
        </p:nvSpPr>
        <p:spPr>
          <a:xfrm>
            <a:off x="654050" y="1520825"/>
            <a:ext cx="7818438" cy="700088"/>
          </a:xfrm>
          <a:prstGeom prst="rect">
            <a:avLst/>
          </a:prstGeom>
        </p:spPr>
        <p:txBody>
          <a:bodyPr lIns="0" tIns="72000" rIns="0" bIns="72000">
            <a:spAutoFit/>
          </a:bodyPr>
          <a:lstStyle/>
          <a:p>
            <a:pPr eaLnBrk="1" fontAlgn="auto" hangingPunct="1">
              <a:spcBef>
                <a:spcPts val="0"/>
              </a:spcBef>
              <a:spcAft>
                <a:spcPts val="0"/>
              </a:spcAft>
              <a:defRPr/>
            </a:pPr>
            <a:r>
              <a:rPr lang="en-GB" spc="-40" dirty="0">
                <a:latin typeface="+mn-lt"/>
              </a:rPr>
              <a:t>Can you spot the fronted adverbials in this piece of text? Do they describe the </a:t>
            </a:r>
            <a:r>
              <a:rPr lang="en-GB" b="1" spc="-40" dirty="0">
                <a:solidFill>
                  <a:srgbClr val="FFFF00"/>
                </a:solidFill>
                <a:latin typeface="+mn-lt"/>
              </a:rPr>
              <a:t>time</a:t>
            </a:r>
            <a:r>
              <a:rPr lang="en-GB" spc="-40" dirty="0">
                <a:latin typeface="+mn-lt"/>
              </a:rPr>
              <a:t>, </a:t>
            </a:r>
            <a:r>
              <a:rPr lang="en-GB" b="1" spc="-40" dirty="0">
                <a:solidFill>
                  <a:schemeClr val="accent2"/>
                </a:solidFill>
                <a:latin typeface="+mn-lt"/>
              </a:rPr>
              <a:t>frequency</a:t>
            </a:r>
            <a:r>
              <a:rPr lang="en-GB" spc="-40" dirty="0">
                <a:latin typeface="+mn-lt"/>
              </a:rPr>
              <a:t>, </a:t>
            </a:r>
            <a:r>
              <a:rPr lang="en-GB" b="1" spc="-40" dirty="0">
                <a:solidFill>
                  <a:srgbClr val="7030A0"/>
                </a:solidFill>
                <a:latin typeface="+mn-lt"/>
              </a:rPr>
              <a:t>manner</a:t>
            </a:r>
            <a:r>
              <a:rPr lang="en-GB" spc="-40" dirty="0">
                <a:latin typeface="+mn-lt"/>
              </a:rPr>
              <a:t>, </a:t>
            </a:r>
            <a:r>
              <a:rPr lang="en-GB" b="1" spc="-40" dirty="0">
                <a:solidFill>
                  <a:srgbClr val="C00000"/>
                </a:solidFill>
                <a:latin typeface="+mn-lt"/>
              </a:rPr>
              <a:t>place</a:t>
            </a:r>
            <a:r>
              <a:rPr lang="en-GB" spc="-40" dirty="0">
                <a:latin typeface="+mn-lt"/>
              </a:rPr>
              <a:t> or </a:t>
            </a:r>
            <a:r>
              <a:rPr lang="en-GB" b="1" spc="-40" dirty="0">
                <a:solidFill>
                  <a:srgbClr val="00B050"/>
                </a:solidFill>
                <a:latin typeface="+mn-lt"/>
              </a:rPr>
              <a:t>possibility</a:t>
            </a:r>
            <a:r>
              <a:rPr lang="en-GB" spc="-40" dirty="0">
                <a:latin typeface="+mn-lt"/>
              </a:rPr>
              <a:t> of the action in the main clause?</a:t>
            </a:r>
          </a:p>
        </p:txBody>
      </p:sp>
      <p:sp>
        <p:nvSpPr>
          <p:cNvPr id="18" name="Rectangle 17"/>
          <p:cNvSpPr>
            <a:spLocks noChangeArrowheads="1"/>
          </p:cNvSpPr>
          <p:nvPr/>
        </p:nvSpPr>
        <p:spPr bwMode="auto">
          <a:xfrm>
            <a:off x="750888" y="2333625"/>
            <a:ext cx="7632700"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Against all the odds, Captain Curk got to his rocket before his oxygen supply ran out. Back in the safety of his shuttle, he removed his helmet and began to prepare for take-off. Suddenly, there was a loud crash at the shuttle door. The aliens must have caught up with him. Feeling intimidated, the captain quickly strapped himself into his seat  as the door began to buckle. Almost certainly, the aliens would capture him if he didn’t leave this planet right away. With a trembling finger, he pressed </a:t>
            </a:r>
            <a:br>
              <a:rPr lang="en-GB" altLang="en-US">
                <a:solidFill>
                  <a:schemeClr val="tx1"/>
                </a:solidFill>
              </a:rPr>
            </a:br>
            <a:r>
              <a:rPr lang="en-GB" altLang="en-US">
                <a:solidFill>
                  <a:schemeClr val="tx1"/>
                </a:solidFill>
              </a:rPr>
              <a:t>the launch button...10, 9, 8, 7, 6, 5, 4, 3, 2, 1...BLAST OFF!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Seconds later, Curk was in the air but something was wrong. The fuel </a:t>
            </a:r>
            <a:br>
              <a:rPr lang="en-GB" altLang="en-US">
                <a:solidFill>
                  <a:schemeClr val="tx1"/>
                </a:solidFill>
              </a:rPr>
            </a:br>
            <a:r>
              <a:rPr lang="en-GB" altLang="en-US">
                <a:solidFill>
                  <a:schemeClr val="tx1"/>
                </a:solidFill>
              </a:rPr>
              <a:t>tank gauge showed a dangerously low level of fuel. The extra-terrestrial creatures must have caused it to leak. Sputtering noisily, the spacecraft started to stall.  What was the captain going to do? </a:t>
            </a:r>
          </a:p>
        </p:txBody>
      </p:sp>
      <p:grpSp>
        <p:nvGrpSpPr>
          <p:cNvPr id="10" name="Group 9"/>
          <p:cNvGrpSpPr>
            <a:grpSpLocks/>
          </p:cNvGrpSpPr>
          <p:nvPr/>
        </p:nvGrpSpPr>
        <p:grpSpPr bwMode="auto">
          <a:xfrm>
            <a:off x="531813" y="2333625"/>
            <a:ext cx="8069262" cy="3759200"/>
            <a:chOff x="534984" y="2333759"/>
            <a:chExt cx="8069265" cy="3759065"/>
          </a:xfrm>
        </p:grpSpPr>
        <p:sp>
          <p:nvSpPr>
            <p:cNvPr id="11" name="Rectangle 10">
              <a:extLst>
                <a:ext uri="{FF2B5EF4-FFF2-40B4-BE49-F238E27FC236}">
                  <a16:creationId xmlns:a16="http://schemas.microsoft.com/office/drawing/2014/main" id="{05C27EA4-9046-45E4-AC92-A7D83C385AC8}"/>
                </a:ext>
              </a:extLst>
            </p:cNvPr>
            <p:cNvSpPr/>
            <p:nvPr/>
          </p:nvSpPr>
          <p:spPr>
            <a:xfrm>
              <a:off x="534984" y="2333759"/>
              <a:ext cx="8069265" cy="375906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3" name="Rectangle 11"/>
            <p:cNvSpPr>
              <a:spLocks noChangeArrowheads="1"/>
            </p:cNvSpPr>
            <p:nvPr/>
          </p:nvSpPr>
          <p:spPr bwMode="auto">
            <a:xfrm>
              <a:off x="750885" y="2333858"/>
              <a:ext cx="7632700" cy="3746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B050"/>
                  </a:solidFill>
                </a:rPr>
                <a:t>Against all the odds</a:t>
              </a:r>
              <a:r>
                <a:rPr lang="en-GB" altLang="en-US">
                  <a:solidFill>
                    <a:schemeClr val="tx1"/>
                  </a:solidFill>
                </a:rPr>
                <a:t>, Captain Curk got to his rocket before his oxygen supply ran out. </a:t>
              </a:r>
              <a:r>
                <a:rPr lang="en-GB" altLang="en-US">
                  <a:solidFill>
                    <a:srgbClr val="C00000"/>
                  </a:solidFill>
                </a:rPr>
                <a:t>Back in the safety of his shuttle</a:t>
              </a:r>
              <a:r>
                <a:rPr lang="en-GB" altLang="en-US">
                  <a:solidFill>
                    <a:schemeClr val="tx1"/>
                  </a:solidFill>
                </a:rPr>
                <a:t>, he removed his helmet and began to prepare for take-off. </a:t>
              </a:r>
              <a:r>
                <a:rPr lang="en-GB" altLang="en-US">
                  <a:solidFill>
                    <a:srgbClr val="7030A0"/>
                  </a:solidFill>
                </a:rPr>
                <a:t>Suddenly</a:t>
              </a:r>
              <a:r>
                <a:rPr lang="en-GB" altLang="en-US">
                  <a:solidFill>
                    <a:schemeClr val="tx1"/>
                  </a:solidFill>
                </a:rPr>
                <a:t>, there was a loud crash at the shuttle door. The aliens must have caught up with him. </a:t>
              </a:r>
              <a:r>
                <a:rPr lang="en-GB" altLang="en-US">
                  <a:solidFill>
                    <a:srgbClr val="7030A0"/>
                  </a:solidFill>
                </a:rPr>
                <a:t>Feeling intimidated</a:t>
              </a:r>
              <a:r>
                <a:rPr lang="en-GB" altLang="en-US">
                  <a:solidFill>
                    <a:schemeClr val="tx1"/>
                  </a:solidFill>
                </a:rPr>
                <a:t>, the captain quickly strapped himself into his seat  as the door began to buckle. </a:t>
              </a:r>
              <a:r>
                <a:rPr lang="en-GB" altLang="en-US">
                  <a:solidFill>
                    <a:srgbClr val="00B050"/>
                  </a:solidFill>
                </a:rPr>
                <a:t>Almost certainly</a:t>
              </a:r>
              <a:r>
                <a:rPr lang="en-GB" altLang="en-US">
                  <a:solidFill>
                    <a:schemeClr val="tx1"/>
                  </a:solidFill>
                </a:rPr>
                <a:t>, the aliens would capture him if he didn’t leave this planet right away. </a:t>
              </a:r>
              <a:r>
                <a:rPr lang="en-GB" altLang="en-US">
                  <a:solidFill>
                    <a:srgbClr val="7030A0"/>
                  </a:solidFill>
                </a:rPr>
                <a:t>With a trembling finger</a:t>
              </a:r>
              <a:r>
                <a:rPr lang="en-GB" altLang="en-US">
                  <a:solidFill>
                    <a:schemeClr val="tx1"/>
                  </a:solidFill>
                </a:rPr>
                <a:t>, he pressed </a:t>
              </a:r>
            </a:p>
            <a:p>
              <a:pPr eaLnBrk="1" hangingPunct="1">
                <a:lnSpc>
                  <a:spcPct val="100000"/>
                </a:lnSpc>
                <a:spcBef>
                  <a:spcPct val="0"/>
                </a:spcBef>
                <a:buFontTx/>
                <a:buNone/>
              </a:pPr>
              <a:r>
                <a:rPr lang="en-GB" altLang="en-US">
                  <a:solidFill>
                    <a:schemeClr val="tx1"/>
                  </a:solidFill>
                </a:rPr>
                <a:t>the launch button...10, 9, 8, 7, 6, 5, 4, 3, 2, 1...BLAST OFF!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rgbClr val="FFFF00"/>
                  </a:solidFill>
                </a:rPr>
                <a:t>Seconds later</a:t>
              </a:r>
              <a:r>
                <a:rPr lang="en-GB" altLang="en-US">
                  <a:solidFill>
                    <a:schemeClr val="tx1"/>
                  </a:solidFill>
                </a:rPr>
                <a:t>, Curk was in the air but something was wrong. The fuel </a:t>
              </a:r>
            </a:p>
            <a:p>
              <a:pPr eaLnBrk="1" hangingPunct="1">
                <a:lnSpc>
                  <a:spcPct val="100000"/>
                </a:lnSpc>
                <a:spcBef>
                  <a:spcPct val="0"/>
                </a:spcBef>
                <a:buFontTx/>
                <a:buNone/>
              </a:pPr>
              <a:r>
                <a:rPr lang="en-GB" altLang="en-US">
                  <a:solidFill>
                    <a:schemeClr val="tx1"/>
                  </a:solidFill>
                </a:rPr>
                <a:t>tank gauge showed a dangerously low level of fuel. The extra-terrestrial creatures must have caused it to leak. </a:t>
              </a:r>
              <a:r>
                <a:rPr lang="en-GB" altLang="en-US">
                  <a:solidFill>
                    <a:srgbClr val="7030A0"/>
                  </a:solidFill>
                </a:rPr>
                <a:t>Sputtering noisily</a:t>
              </a:r>
              <a:r>
                <a:rPr lang="en-GB" altLang="en-US">
                  <a:solidFill>
                    <a:schemeClr val="tx1"/>
                  </a:solidFill>
                </a:rPr>
                <a:t>, the spacecraft started to stall.  What was the captain going to do?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5B726D9-C25E-4EF0-92D0-F83C7A86D9B5}"/>
              </a:ext>
            </a:extLst>
          </p:cNvPr>
          <p:cNvSpPr/>
          <p:nvPr/>
        </p:nvSpPr>
        <p:spPr>
          <a:xfrm>
            <a:off x="539750" y="2259013"/>
            <a:ext cx="984250" cy="3965575"/>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350B18FF-19D8-4C20-9963-E5ED914258C6}"/>
              </a:ext>
            </a:extLst>
          </p:cNvPr>
          <p:cNvSpPr/>
          <p:nvPr/>
        </p:nvSpPr>
        <p:spPr>
          <a:xfrm>
            <a:off x="539750" y="1798638"/>
            <a:ext cx="8064500" cy="7207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20"/>
          <p:cNvSpPr>
            <a:spLocks noGrp="1"/>
          </p:cNvSpPr>
          <p:nvPr>
            <p:ph type="title"/>
          </p:nvPr>
        </p:nvSpPr>
        <p:spPr>
          <a:xfrm>
            <a:off x="461963" y="658813"/>
            <a:ext cx="8220075" cy="993775"/>
          </a:xfrm>
        </p:spPr>
        <p:txBody>
          <a:bodyPr/>
          <a:lstStyle/>
          <a:p>
            <a:pPr algn="ctr" eaLnBrk="1" hangingPunct="1"/>
            <a:r>
              <a:rPr lang="en-GB" altLang="en-US" sz="3600" smtClean="0"/>
              <a:t>Writing Your Own Fronted Adverbials: ISPACE</a:t>
            </a:r>
          </a:p>
        </p:txBody>
      </p:sp>
      <p:sp>
        <p:nvSpPr>
          <p:cNvPr id="5" name="Rectangle 4">
            <a:extLst>
              <a:ext uri="{FF2B5EF4-FFF2-40B4-BE49-F238E27FC236}">
                <a16:creationId xmlns:a16="http://schemas.microsoft.com/office/drawing/2014/main" id="{656C8A82-9011-4B82-A9BC-B7A432B1DD41}"/>
              </a:ext>
            </a:extLst>
          </p:cNvPr>
          <p:cNvSpPr/>
          <p:nvPr/>
        </p:nvSpPr>
        <p:spPr>
          <a:xfrm>
            <a:off x="755650" y="1806575"/>
            <a:ext cx="7061200" cy="700088"/>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Using ISPACE can help you remember six different ways to create fronted adverbials...</a:t>
            </a:r>
            <a:endParaRPr lang="en-GB" spc="-40" dirty="0">
              <a:latin typeface="Twinkl SemiBold" pitchFamily="2" charset="0"/>
            </a:endParaRPr>
          </a:p>
        </p:txBody>
      </p:sp>
      <p:sp>
        <p:nvSpPr>
          <p:cNvPr id="17414" name="TextBox 3"/>
          <p:cNvSpPr txBox="1">
            <a:spLocks noChangeArrowheads="1"/>
          </p:cNvSpPr>
          <p:nvPr/>
        </p:nvSpPr>
        <p:spPr bwMode="auto">
          <a:xfrm>
            <a:off x="1690688" y="27432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-Ing word</a:t>
            </a:r>
            <a:endParaRPr lang="en-GB" altLang="en-US" sz="2400">
              <a:solidFill>
                <a:schemeClr val="tx1"/>
              </a:solidFill>
              <a:latin typeface="Twinkl SemiBold" pitchFamily="2" charset="0"/>
              <a:cs typeface="Arial" panose="020B0604020202020204" pitchFamily="34" charset="0"/>
            </a:endParaRPr>
          </a:p>
        </p:txBody>
      </p:sp>
      <p:sp>
        <p:nvSpPr>
          <p:cNvPr id="17415" name="TextBox 16"/>
          <p:cNvSpPr txBox="1">
            <a:spLocks noChangeArrowheads="1"/>
          </p:cNvSpPr>
          <p:nvPr/>
        </p:nvSpPr>
        <p:spPr bwMode="auto">
          <a:xfrm>
            <a:off x="1690688" y="333692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Simile</a:t>
            </a:r>
            <a:endParaRPr lang="en-GB" altLang="en-US" sz="2400">
              <a:solidFill>
                <a:schemeClr val="tx1"/>
              </a:solidFill>
              <a:latin typeface="Twinkl SemiBold" pitchFamily="2" charset="0"/>
              <a:cs typeface="Arial" panose="020B0604020202020204" pitchFamily="34" charset="0"/>
            </a:endParaRPr>
          </a:p>
        </p:txBody>
      </p:sp>
      <p:sp>
        <p:nvSpPr>
          <p:cNvPr id="17416" name="TextBox 18"/>
          <p:cNvSpPr txBox="1">
            <a:spLocks noChangeArrowheads="1"/>
          </p:cNvSpPr>
          <p:nvPr/>
        </p:nvSpPr>
        <p:spPr bwMode="auto">
          <a:xfrm>
            <a:off x="1690688" y="393223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Preposition</a:t>
            </a:r>
            <a:endParaRPr lang="en-GB" altLang="en-US" sz="2400">
              <a:solidFill>
                <a:schemeClr val="tx1"/>
              </a:solidFill>
              <a:latin typeface="Twinkl SemiBold" pitchFamily="2" charset="0"/>
              <a:cs typeface="Arial" panose="020B0604020202020204" pitchFamily="34" charset="0"/>
            </a:endParaRPr>
          </a:p>
        </p:txBody>
      </p:sp>
      <p:sp>
        <p:nvSpPr>
          <p:cNvPr id="17417" name="TextBox 19"/>
          <p:cNvSpPr txBox="1">
            <a:spLocks noChangeArrowheads="1"/>
          </p:cNvSpPr>
          <p:nvPr/>
        </p:nvSpPr>
        <p:spPr bwMode="auto">
          <a:xfrm>
            <a:off x="1690688" y="451008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Adverb</a:t>
            </a:r>
            <a:endParaRPr lang="en-GB" altLang="en-US" sz="2400">
              <a:solidFill>
                <a:schemeClr val="tx1"/>
              </a:solidFill>
              <a:latin typeface="Twinkl SemiBold" pitchFamily="2" charset="0"/>
              <a:cs typeface="Arial" panose="020B0604020202020204" pitchFamily="34" charset="0"/>
            </a:endParaRPr>
          </a:p>
        </p:txBody>
      </p:sp>
      <p:sp>
        <p:nvSpPr>
          <p:cNvPr id="17418" name="TextBox 24"/>
          <p:cNvSpPr txBox="1">
            <a:spLocks noChangeArrowheads="1"/>
          </p:cNvSpPr>
          <p:nvPr/>
        </p:nvSpPr>
        <p:spPr bwMode="auto">
          <a:xfrm>
            <a:off x="1690688" y="50800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Conjunction</a:t>
            </a:r>
            <a:endParaRPr lang="en-GB" altLang="en-US" sz="2400">
              <a:solidFill>
                <a:schemeClr val="tx1"/>
              </a:solidFill>
              <a:latin typeface="Twinkl SemiBold" pitchFamily="2" charset="0"/>
              <a:cs typeface="Arial" panose="020B0604020202020204" pitchFamily="34" charset="0"/>
            </a:endParaRPr>
          </a:p>
        </p:txBody>
      </p:sp>
      <p:sp>
        <p:nvSpPr>
          <p:cNvPr id="17419" name="TextBox 25"/>
          <p:cNvSpPr txBox="1">
            <a:spLocks noChangeArrowheads="1"/>
          </p:cNvSpPr>
          <p:nvPr/>
        </p:nvSpPr>
        <p:spPr bwMode="auto">
          <a:xfrm>
            <a:off x="1690688" y="5662613"/>
            <a:ext cx="20081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-Ed word</a:t>
            </a:r>
            <a:endParaRPr lang="en-GB" altLang="en-US" sz="2400">
              <a:solidFill>
                <a:schemeClr val="tx1"/>
              </a:solidFill>
              <a:latin typeface="Twinkl SemiBold" pitchFamily="2" charset="0"/>
              <a:cs typeface="Arial" panose="020B0604020202020204" pitchFamily="34" charset="0"/>
            </a:endParaRPr>
          </a:p>
        </p:txBody>
      </p:sp>
      <p:grpSp>
        <p:nvGrpSpPr>
          <p:cNvPr id="17420" name="Group 2"/>
          <p:cNvGrpSpPr>
            <a:grpSpLocks/>
          </p:cNvGrpSpPr>
          <p:nvPr/>
        </p:nvGrpSpPr>
        <p:grpSpPr bwMode="auto">
          <a:xfrm rot="5400000">
            <a:off x="-687387" y="4113212"/>
            <a:ext cx="3443288" cy="550863"/>
            <a:chOff x="1339258" y="2641360"/>
            <a:chExt cx="6316101" cy="1009269"/>
          </a:xfrm>
        </p:grpSpPr>
        <p:pic>
          <p:nvPicPr>
            <p:cNvPr id="17433"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5"/>
              <a:ext cx="1009269" cy="96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5" y="2665884"/>
              <a:ext cx="969284" cy="968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5"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577380" y="2665886"/>
              <a:ext cx="965957" cy="964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6" name="Picture 1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5636058" y="2665885"/>
              <a:ext cx="9588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7"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1" y="2665886"/>
              <a:ext cx="968364" cy="96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8" name="Picture 1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1338644" y="2665881"/>
              <a:ext cx="964535" cy="9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21" name="TextBox 26"/>
          <p:cNvSpPr txBox="1">
            <a:spLocks noChangeArrowheads="1"/>
          </p:cNvSpPr>
          <p:nvPr/>
        </p:nvSpPr>
        <p:spPr bwMode="auto">
          <a:xfrm>
            <a:off x="844550" y="2695575"/>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17422" name="TextBox 27"/>
          <p:cNvSpPr txBox="1">
            <a:spLocks noChangeArrowheads="1"/>
          </p:cNvSpPr>
          <p:nvPr/>
        </p:nvSpPr>
        <p:spPr bwMode="auto">
          <a:xfrm>
            <a:off x="844550" y="3290888"/>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17423" name="TextBox 28"/>
          <p:cNvSpPr txBox="1">
            <a:spLocks noChangeArrowheads="1"/>
          </p:cNvSpPr>
          <p:nvPr/>
        </p:nvSpPr>
        <p:spPr bwMode="auto">
          <a:xfrm>
            <a:off x="844550" y="3903663"/>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17424" name="TextBox 29"/>
          <p:cNvSpPr txBox="1">
            <a:spLocks noChangeArrowheads="1"/>
          </p:cNvSpPr>
          <p:nvPr/>
        </p:nvSpPr>
        <p:spPr bwMode="auto">
          <a:xfrm>
            <a:off x="844550" y="4454525"/>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17425" name="TextBox 30"/>
          <p:cNvSpPr txBox="1">
            <a:spLocks noChangeArrowheads="1"/>
          </p:cNvSpPr>
          <p:nvPr/>
        </p:nvSpPr>
        <p:spPr bwMode="auto">
          <a:xfrm>
            <a:off x="844550" y="5024438"/>
            <a:ext cx="365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17426" name="TextBox 31"/>
          <p:cNvSpPr txBox="1">
            <a:spLocks noChangeArrowheads="1"/>
          </p:cNvSpPr>
          <p:nvPr/>
        </p:nvSpPr>
        <p:spPr bwMode="auto">
          <a:xfrm>
            <a:off x="844550" y="5632450"/>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sp>
        <p:nvSpPr>
          <p:cNvPr id="17427" name="TextBox 32"/>
          <p:cNvSpPr txBox="1">
            <a:spLocks noChangeArrowheads="1"/>
          </p:cNvSpPr>
          <p:nvPr/>
        </p:nvSpPr>
        <p:spPr bwMode="auto">
          <a:xfrm>
            <a:off x="3776663" y="2813050"/>
            <a:ext cx="3449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Shaking with fear, ...</a:t>
            </a:r>
          </a:p>
        </p:txBody>
      </p:sp>
      <p:sp>
        <p:nvSpPr>
          <p:cNvPr id="17428" name="TextBox 33"/>
          <p:cNvSpPr txBox="1">
            <a:spLocks noChangeArrowheads="1"/>
          </p:cNvSpPr>
          <p:nvPr/>
        </p:nvSpPr>
        <p:spPr bwMode="auto">
          <a:xfrm>
            <a:off x="3776663" y="3408363"/>
            <a:ext cx="3449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Like a raging bull, ...</a:t>
            </a:r>
          </a:p>
        </p:txBody>
      </p:sp>
      <p:sp>
        <p:nvSpPr>
          <p:cNvPr id="17429" name="TextBox 34"/>
          <p:cNvSpPr txBox="1">
            <a:spLocks noChangeArrowheads="1"/>
          </p:cNvSpPr>
          <p:nvPr/>
        </p:nvSpPr>
        <p:spPr bwMode="auto">
          <a:xfrm>
            <a:off x="3776663" y="4002088"/>
            <a:ext cx="3449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Behind the clouds, ...</a:t>
            </a:r>
          </a:p>
        </p:txBody>
      </p:sp>
      <p:sp>
        <p:nvSpPr>
          <p:cNvPr id="17430" name="TextBox 35"/>
          <p:cNvSpPr txBox="1">
            <a:spLocks noChangeArrowheads="1"/>
          </p:cNvSpPr>
          <p:nvPr/>
        </p:nvSpPr>
        <p:spPr bwMode="auto">
          <a:xfrm>
            <a:off x="3776663" y="4581525"/>
            <a:ext cx="3449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Anxiously, ...</a:t>
            </a:r>
          </a:p>
        </p:txBody>
      </p:sp>
      <p:sp>
        <p:nvSpPr>
          <p:cNvPr id="17431" name="TextBox 36"/>
          <p:cNvSpPr txBox="1">
            <a:spLocks noChangeArrowheads="1"/>
          </p:cNvSpPr>
          <p:nvPr/>
        </p:nvSpPr>
        <p:spPr bwMode="auto">
          <a:xfrm>
            <a:off x="3776663" y="5149850"/>
            <a:ext cx="3449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After he opened his eyes, ...</a:t>
            </a:r>
          </a:p>
        </p:txBody>
      </p:sp>
      <p:sp>
        <p:nvSpPr>
          <p:cNvPr id="17432" name="TextBox 37"/>
          <p:cNvSpPr txBox="1">
            <a:spLocks noChangeArrowheads="1"/>
          </p:cNvSpPr>
          <p:nvPr/>
        </p:nvSpPr>
        <p:spPr bwMode="auto">
          <a:xfrm>
            <a:off x="3776663" y="5732463"/>
            <a:ext cx="3449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13F7C"/>
                </a:solidFill>
                <a:cs typeface="Arial" panose="020B0604020202020204" pitchFamily="34" charset="0"/>
              </a:rPr>
              <a:t>e.g. Exhausted,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5B238FD-6674-481F-915E-913B94BDD69B}"/>
              </a:ext>
            </a:extLst>
          </p:cNvPr>
          <p:cNvSpPr/>
          <p:nvPr/>
        </p:nvSpPr>
        <p:spPr>
          <a:xfrm>
            <a:off x="503238" y="4529138"/>
            <a:ext cx="8101012" cy="15636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049D1D4-D964-426A-818B-5CFF119963A7}"/>
              </a:ext>
            </a:extLst>
          </p:cNvPr>
          <p:cNvSpPr/>
          <p:nvPr/>
        </p:nvSpPr>
        <p:spPr>
          <a:xfrm>
            <a:off x="503238" y="1798638"/>
            <a:ext cx="8101012" cy="7207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Title 20"/>
          <p:cNvSpPr>
            <a:spLocks noGrp="1"/>
          </p:cNvSpPr>
          <p:nvPr>
            <p:ph type="title"/>
          </p:nvPr>
        </p:nvSpPr>
        <p:spPr>
          <a:xfrm>
            <a:off x="461963" y="658813"/>
            <a:ext cx="8220075" cy="993775"/>
          </a:xfrm>
        </p:spPr>
        <p:txBody>
          <a:bodyPr/>
          <a:lstStyle/>
          <a:p>
            <a:pPr algn="ctr" eaLnBrk="1" hangingPunct="1"/>
            <a:r>
              <a:rPr lang="en-GB" altLang="en-US" sz="3600" smtClean="0"/>
              <a:t>Fronted Adverbial or </a:t>
            </a:r>
            <a:br>
              <a:rPr lang="en-GB" altLang="en-US" sz="3600" smtClean="0"/>
            </a:br>
            <a:r>
              <a:rPr lang="en-GB" altLang="en-US" sz="3600" smtClean="0"/>
              <a:t>Subordinate Clause?</a:t>
            </a:r>
          </a:p>
        </p:txBody>
      </p:sp>
      <p:sp>
        <p:nvSpPr>
          <p:cNvPr id="5" name="Rectangle 4">
            <a:extLst>
              <a:ext uri="{FF2B5EF4-FFF2-40B4-BE49-F238E27FC236}">
                <a16:creationId xmlns:a16="http://schemas.microsoft.com/office/drawing/2014/main" id="{302985AE-F775-47F8-8417-BD57A52F6141}"/>
              </a:ext>
            </a:extLst>
          </p:cNvPr>
          <p:cNvSpPr/>
          <p:nvPr/>
        </p:nvSpPr>
        <p:spPr>
          <a:xfrm>
            <a:off x="776288" y="1806575"/>
            <a:ext cx="7612062" cy="700088"/>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If you begin your fronted adverbial with a  subordinating conjunction, </a:t>
            </a:r>
            <a:br>
              <a:rPr lang="en-GB" dirty="0">
                <a:latin typeface="+mn-lt"/>
              </a:rPr>
            </a:br>
            <a:r>
              <a:rPr lang="en-GB" dirty="0">
                <a:latin typeface="+mn-lt"/>
              </a:rPr>
              <a:t>for example...</a:t>
            </a:r>
            <a:endParaRPr lang="en-GB" spc="-40" dirty="0">
              <a:latin typeface="Twinkl SemiBold" pitchFamily="2" charset="0"/>
            </a:endParaRPr>
          </a:p>
        </p:txBody>
      </p:sp>
      <p:sp>
        <p:nvSpPr>
          <p:cNvPr id="25" name="TextBox 24"/>
          <p:cNvSpPr txBox="1">
            <a:spLocks noChangeArrowheads="1"/>
          </p:cNvSpPr>
          <p:nvPr/>
        </p:nvSpPr>
        <p:spPr bwMode="auto">
          <a:xfrm>
            <a:off x="2254250" y="3062288"/>
            <a:ext cx="28717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600" b="1">
                <a:solidFill>
                  <a:schemeClr val="tx1"/>
                </a:solidFill>
                <a:latin typeface="Twinkl SemiBold" pitchFamily="2" charset="0"/>
                <a:cs typeface="Arial" panose="020B0604020202020204" pitchFamily="34" charset="0"/>
              </a:rPr>
              <a:t>Conjunction</a:t>
            </a:r>
            <a:endParaRPr lang="en-GB" altLang="en-US" sz="3600">
              <a:solidFill>
                <a:schemeClr val="tx1"/>
              </a:solidFill>
              <a:latin typeface="Twinkl SemiBold" pitchFamily="2" charset="0"/>
              <a:cs typeface="Arial" panose="020B0604020202020204" pitchFamily="34" charset="0"/>
            </a:endParaRPr>
          </a:p>
        </p:txBody>
      </p:sp>
      <p:grpSp>
        <p:nvGrpSpPr>
          <p:cNvPr id="8" name="Group 7"/>
          <p:cNvGrpSpPr>
            <a:grpSpLocks/>
          </p:cNvGrpSpPr>
          <p:nvPr/>
        </p:nvGrpSpPr>
        <p:grpSpPr bwMode="auto">
          <a:xfrm>
            <a:off x="1277938" y="2876550"/>
            <a:ext cx="976312" cy="974725"/>
            <a:chOff x="548961" y="2867047"/>
            <a:chExt cx="975662" cy="974416"/>
          </a:xfrm>
        </p:grpSpPr>
        <p:pic>
          <p:nvPicPr>
            <p:cNvPr id="18442"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961" y="2867047"/>
              <a:ext cx="975662" cy="97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3" name="TextBox 30"/>
            <p:cNvSpPr txBox="1">
              <a:spLocks noChangeArrowheads="1"/>
            </p:cNvSpPr>
            <p:nvPr/>
          </p:nvSpPr>
          <p:spPr bwMode="auto">
            <a:xfrm>
              <a:off x="555518" y="2876612"/>
              <a:ext cx="927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5400" b="1">
                  <a:solidFill>
                    <a:schemeClr val="bg1"/>
                  </a:solidFill>
                  <a:cs typeface="Arial" panose="020B0604020202020204" pitchFamily="34" charset="0"/>
                </a:rPr>
                <a:t>C</a:t>
              </a:r>
            </a:p>
          </p:txBody>
        </p:sp>
      </p:grpSp>
      <p:sp>
        <p:nvSpPr>
          <p:cNvPr id="33" name="TextBox 32"/>
          <p:cNvSpPr txBox="1">
            <a:spLocks noChangeArrowheads="1"/>
          </p:cNvSpPr>
          <p:nvPr/>
        </p:nvSpPr>
        <p:spPr bwMode="auto">
          <a:xfrm>
            <a:off x="3924300" y="3644900"/>
            <a:ext cx="40782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rgbClr val="013F7C"/>
                </a:solidFill>
                <a:cs typeface="Arial" panose="020B0604020202020204" pitchFamily="34" charset="0"/>
              </a:rPr>
              <a:t>e.g. After he opened his eyes,</a:t>
            </a:r>
          </a:p>
        </p:txBody>
      </p:sp>
      <p:sp>
        <p:nvSpPr>
          <p:cNvPr id="6" name="TextBox 5"/>
          <p:cNvSpPr txBox="1">
            <a:spLocks noChangeArrowheads="1"/>
          </p:cNvSpPr>
          <p:nvPr/>
        </p:nvSpPr>
        <p:spPr bwMode="auto">
          <a:xfrm>
            <a:off x="687388" y="4678363"/>
            <a:ext cx="77009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This could also be described as a subordinate clause as it contains a subject and a verb.</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So, sometimes fronted adverbials can also be subordinate clauses.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p:bldP spid="33"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C603047-1DF5-4619-BA67-AF2B9C90F174}"/>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E5EFD8B7-B0E1-4FF1-93C4-D1710C450A55}"/>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FE8A8F1A-5E08-4B64-8742-2F2370536C54}"/>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1" name="Title 20"/>
          <p:cNvSpPr>
            <a:spLocks noGrp="1"/>
          </p:cNvSpPr>
          <p:nvPr>
            <p:ph type="title"/>
          </p:nvPr>
        </p:nvSpPr>
        <p:spPr>
          <a:xfrm>
            <a:off x="461963" y="658813"/>
            <a:ext cx="8220075" cy="642937"/>
          </a:xfrm>
        </p:spPr>
        <p:txBody>
          <a:bodyPr/>
          <a:lstStyle/>
          <a:p>
            <a:pPr algn="ctr" eaLnBrk="1" hangingPunct="1"/>
            <a:r>
              <a:rPr lang="en-GB" altLang="en-US" sz="3600" smtClean="0"/>
              <a:t>Practise Your Skills</a:t>
            </a:r>
          </a:p>
        </p:txBody>
      </p:sp>
      <p:sp>
        <p:nvSpPr>
          <p:cNvPr id="19462" name="Rectangle 4"/>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p:cNvSpPr txBox="1">
            <a:spLocks noChangeArrowheads="1"/>
          </p:cNvSpPr>
          <p:nvPr/>
        </p:nvSpPr>
        <p:spPr bwMode="auto">
          <a:xfrm>
            <a:off x="755650" y="3700463"/>
            <a:ext cx="76327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jubilant winner of the talent contest celebrated. </a:t>
            </a:r>
          </a:p>
        </p:txBody>
      </p:sp>
      <p:grpSp>
        <p:nvGrpSpPr>
          <p:cNvPr id="19464" name="Group 5"/>
          <p:cNvGrpSpPr>
            <a:grpSpLocks/>
          </p:cNvGrpSpPr>
          <p:nvPr/>
        </p:nvGrpSpPr>
        <p:grpSpPr bwMode="auto">
          <a:xfrm>
            <a:off x="8108950" y="574675"/>
            <a:ext cx="415925" cy="2633663"/>
            <a:chOff x="8181927" y="548029"/>
            <a:chExt cx="416068" cy="2634247"/>
          </a:xfrm>
        </p:grpSpPr>
        <p:grpSp>
          <p:nvGrpSpPr>
            <p:cNvPr id="19466" name="Group 2"/>
            <p:cNvGrpSpPr>
              <a:grpSpLocks/>
            </p:cNvGrpSpPr>
            <p:nvPr/>
          </p:nvGrpSpPr>
          <p:grpSpPr bwMode="auto">
            <a:xfrm rot="5400000">
              <a:off x="7088066" y="1672348"/>
              <a:ext cx="2603789" cy="416068"/>
              <a:chOff x="1339254" y="2641363"/>
              <a:chExt cx="6316107" cy="1009266"/>
            </a:xfrm>
          </p:grpSpPr>
          <p:pic>
            <p:nvPicPr>
              <p:cNvPr id="19473"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5"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6"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7"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8" name="Picture 1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67" name="TextBox 26"/>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19468" name="TextBox 27"/>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19469" name="TextBox 28"/>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19470" name="TextBox 29"/>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19471" name="TextBox 30"/>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19472" name="TextBox 31"/>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52A84D5-92A0-44AB-BC96-8F94A2DF618D}"/>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FB4880D3-86C0-46A5-A512-A56CB4FAC3B0}"/>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816DC95B-EDE3-48A2-BCF3-5B99E1959BF3}"/>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5" name="Title 20"/>
          <p:cNvSpPr>
            <a:spLocks noGrp="1"/>
          </p:cNvSpPr>
          <p:nvPr>
            <p:ph type="title"/>
          </p:nvPr>
        </p:nvSpPr>
        <p:spPr>
          <a:xfrm>
            <a:off x="461963" y="658813"/>
            <a:ext cx="8220075" cy="642937"/>
          </a:xfrm>
        </p:spPr>
        <p:txBody>
          <a:bodyPr/>
          <a:lstStyle/>
          <a:p>
            <a:pPr algn="ctr" eaLnBrk="1" hangingPunct="1"/>
            <a:r>
              <a:rPr lang="en-GB" altLang="en-US" sz="3600" smtClean="0"/>
              <a:t>Practise Your Skills</a:t>
            </a:r>
          </a:p>
        </p:txBody>
      </p:sp>
      <p:sp>
        <p:nvSpPr>
          <p:cNvPr id="20486" name="Rectangle 4"/>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p:cNvSpPr txBox="1">
            <a:spLocks noChangeArrowheads="1"/>
          </p:cNvSpPr>
          <p:nvPr/>
        </p:nvSpPr>
        <p:spPr bwMode="auto">
          <a:xfrm>
            <a:off x="755650" y="3700463"/>
            <a:ext cx="76327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parachutist landed with a bump.</a:t>
            </a:r>
          </a:p>
        </p:txBody>
      </p:sp>
      <p:grpSp>
        <p:nvGrpSpPr>
          <p:cNvPr id="20488" name="Group 5"/>
          <p:cNvGrpSpPr>
            <a:grpSpLocks/>
          </p:cNvGrpSpPr>
          <p:nvPr/>
        </p:nvGrpSpPr>
        <p:grpSpPr bwMode="auto">
          <a:xfrm>
            <a:off x="8108950" y="574675"/>
            <a:ext cx="415925" cy="2633663"/>
            <a:chOff x="8181927" y="548029"/>
            <a:chExt cx="416068" cy="2634247"/>
          </a:xfrm>
        </p:grpSpPr>
        <p:grpSp>
          <p:nvGrpSpPr>
            <p:cNvPr id="20490" name="Group 2"/>
            <p:cNvGrpSpPr>
              <a:grpSpLocks/>
            </p:cNvGrpSpPr>
            <p:nvPr/>
          </p:nvGrpSpPr>
          <p:grpSpPr bwMode="auto">
            <a:xfrm rot="5400000">
              <a:off x="7088066" y="1672348"/>
              <a:ext cx="2603789" cy="416068"/>
              <a:chOff x="1339254" y="2641363"/>
              <a:chExt cx="6316107" cy="1009266"/>
            </a:xfrm>
          </p:grpSpPr>
          <p:pic>
            <p:nvPicPr>
              <p:cNvPr id="20497"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8"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2" name="Picture 1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1" name="TextBox 26"/>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0492" name="TextBox 27"/>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0493" name="TextBox 28"/>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0494" name="TextBox 29"/>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0495" name="TextBox 30"/>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0496" name="TextBox 31"/>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6101C98-E011-4F37-9201-B6DBD7202240}"/>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EFF62411-FF5C-45E2-BF3B-D36A69D88F01}"/>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5C894D3B-6D18-4001-914B-FA33BEFD97B1}"/>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9" name="Title 20"/>
          <p:cNvSpPr>
            <a:spLocks noGrp="1"/>
          </p:cNvSpPr>
          <p:nvPr>
            <p:ph type="title"/>
          </p:nvPr>
        </p:nvSpPr>
        <p:spPr>
          <a:xfrm>
            <a:off x="461963" y="658813"/>
            <a:ext cx="8220075" cy="642937"/>
          </a:xfrm>
        </p:spPr>
        <p:txBody>
          <a:bodyPr/>
          <a:lstStyle/>
          <a:p>
            <a:pPr algn="ctr" eaLnBrk="1" hangingPunct="1"/>
            <a:r>
              <a:rPr lang="en-GB" altLang="en-US" sz="3600" smtClean="0"/>
              <a:t>Practise Your Skills</a:t>
            </a:r>
          </a:p>
        </p:txBody>
      </p:sp>
      <p:sp>
        <p:nvSpPr>
          <p:cNvPr id="21510" name="Rectangle 4"/>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a:extLst>
              <a:ext uri="{FF2B5EF4-FFF2-40B4-BE49-F238E27FC236}">
                <a16:creationId xmlns:a16="http://schemas.microsoft.com/office/drawing/2014/main" id="{157585D4-719C-467E-9D02-6D66888CA029}"/>
              </a:ext>
            </a:extLst>
          </p:cNvPr>
          <p:cNvSpPr txBox="1"/>
          <p:nvPr/>
        </p:nvSpPr>
        <p:spPr>
          <a:xfrm>
            <a:off x="755650" y="3700463"/>
            <a:ext cx="7632700" cy="1076325"/>
          </a:xfrm>
          <a:prstGeom prst="rect">
            <a:avLst/>
          </a:prstGeom>
          <a:noFill/>
        </p:spPr>
        <p:txBody>
          <a:bodyPr>
            <a:spAutoFit/>
          </a:bodyPr>
          <a:lstStyle/>
          <a:p>
            <a:pPr eaLnBrk="1" fontAlgn="auto" hangingPunct="1">
              <a:spcAft>
                <a:spcPts val="0"/>
              </a:spcAft>
              <a:defRPr/>
            </a:pPr>
            <a:r>
              <a:rPr lang="en-GB" sz="3200" u="sng" dirty="0">
                <a:latin typeface="Twinkl SemiBold" pitchFamily="2" charset="0"/>
              </a:rPr>
              <a:t>				</a:t>
            </a:r>
            <a:r>
              <a:rPr lang="en-GB" sz="3200" dirty="0">
                <a:latin typeface="Twinkl SemiBold" pitchFamily="2" charset="0"/>
              </a:rPr>
              <a:t>, the trees were covered with a fine dusting of snow.</a:t>
            </a:r>
            <a:r>
              <a:rPr lang="en-GB" sz="3200" dirty="0">
                <a:solidFill>
                  <a:schemeClr val="accent4"/>
                </a:solidFill>
                <a:latin typeface="Twinkl SemiBold" pitchFamily="2" charset="0"/>
              </a:rPr>
              <a:t> </a:t>
            </a:r>
            <a:endParaRPr lang="en-GB" sz="3200" dirty="0">
              <a:latin typeface="Twinkl SemiBold" pitchFamily="2" charset="0"/>
            </a:endParaRPr>
          </a:p>
        </p:txBody>
      </p:sp>
      <p:grpSp>
        <p:nvGrpSpPr>
          <p:cNvPr id="21512" name="Group 5"/>
          <p:cNvGrpSpPr>
            <a:grpSpLocks/>
          </p:cNvGrpSpPr>
          <p:nvPr/>
        </p:nvGrpSpPr>
        <p:grpSpPr bwMode="auto">
          <a:xfrm>
            <a:off x="8108950" y="574675"/>
            <a:ext cx="415925" cy="2633663"/>
            <a:chOff x="8181927" y="548029"/>
            <a:chExt cx="416068" cy="2634247"/>
          </a:xfrm>
        </p:grpSpPr>
        <p:grpSp>
          <p:nvGrpSpPr>
            <p:cNvPr id="21514" name="Group 2"/>
            <p:cNvGrpSpPr>
              <a:grpSpLocks/>
            </p:cNvGrpSpPr>
            <p:nvPr/>
          </p:nvGrpSpPr>
          <p:grpSpPr bwMode="auto">
            <a:xfrm rot="5400000">
              <a:off x="7088066" y="1672348"/>
              <a:ext cx="2603789" cy="416068"/>
              <a:chOff x="1339254" y="2641363"/>
              <a:chExt cx="6316107" cy="1009266"/>
            </a:xfrm>
          </p:grpSpPr>
          <p:pic>
            <p:nvPicPr>
              <p:cNvPr id="21521"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3"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5"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6" name="Picture 1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15" name="TextBox 26"/>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1516" name="TextBox 27"/>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1517" name="TextBox 28"/>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1518" name="TextBox 29"/>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1519" name="TextBox 30"/>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1520" name="TextBox 31"/>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6DBDCAB3-4A0B-4ADC-874D-228E2ADDAE57}"/>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48107A53-D504-45F1-A2FA-97EF733E181A}"/>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5450A31B-EEF7-4685-BFBE-73113C57487B}"/>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3" name="Title 20"/>
          <p:cNvSpPr>
            <a:spLocks noGrp="1"/>
          </p:cNvSpPr>
          <p:nvPr>
            <p:ph type="title"/>
          </p:nvPr>
        </p:nvSpPr>
        <p:spPr>
          <a:xfrm>
            <a:off x="461963" y="658813"/>
            <a:ext cx="8220075" cy="642937"/>
          </a:xfrm>
        </p:spPr>
        <p:txBody>
          <a:bodyPr/>
          <a:lstStyle/>
          <a:p>
            <a:pPr algn="ctr" eaLnBrk="1" hangingPunct="1"/>
            <a:r>
              <a:rPr lang="en-GB" altLang="en-US" sz="3600" smtClean="0"/>
              <a:t>Practise Your Skills</a:t>
            </a:r>
          </a:p>
        </p:txBody>
      </p:sp>
      <p:sp>
        <p:nvSpPr>
          <p:cNvPr id="22534" name="Rectangle 4"/>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p:cNvSpPr txBox="1">
            <a:spLocks noChangeArrowheads="1"/>
          </p:cNvSpPr>
          <p:nvPr/>
        </p:nvSpPr>
        <p:spPr bwMode="auto">
          <a:xfrm>
            <a:off x="755650" y="3989388"/>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she began to cry.</a:t>
            </a:r>
          </a:p>
        </p:txBody>
      </p:sp>
      <p:grpSp>
        <p:nvGrpSpPr>
          <p:cNvPr id="22536" name="Group 5"/>
          <p:cNvGrpSpPr>
            <a:grpSpLocks/>
          </p:cNvGrpSpPr>
          <p:nvPr/>
        </p:nvGrpSpPr>
        <p:grpSpPr bwMode="auto">
          <a:xfrm>
            <a:off x="8108950" y="574675"/>
            <a:ext cx="415925" cy="2633663"/>
            <a:chOff x="8181927" y="548029"/>
            <a:chExt cx="416068" cy="2634247"/>
          </a:xfrm>
        </p:grpSpPr>
        <p:grpSp>
          <p:nvGrpSpPr>
            <p:cNvPr id="22538" name="Group 2"/>
            <p:cNvGrpSpPr>
              <a:grpSpLocks/>
            </p:cNvGrpSpPr>
            <p:nvPr/>
          </p:nvGrpSpPr>
          <p:grpSpPr bwMode="auto">
            <a:xfrm rot="5400000">
              <a:off x="7088066" y="1672348"/>
              <a:ext cx="2603789" cy="416068"/>
              <a:chOff x="1339254" y="2641363"/>
              <a:chExt cx="6316107" cy="1009266"/>
            </a:xfrm>
          </p:grpSpPr>
          <p:pic>
            <p:nvPicPr>
              <p:cNvPr id="22545"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6"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7"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8"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9"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50" name="Picture 1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539" name="TextBox 26"/>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2540" name="TextBox 27"/>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2541" name="TextBox 28"/>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2542" name="TextBox 29"/>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2543" name="TextBox 30"/>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2544" name="TextBox 31"/>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ECC1718-0FA1-42FA-8FAF-5B58529390B3}"/>
              </a:ext>
            </a:extLst>
          </p:cNvPr>
          <p:cNvSpPr/>
          <p:nvPr/>
        </p:nvSpPr>
        <p:spPr>
          <a:xfrm>
            <a:off x="503238" y="5391150"/>
            <a:ext cx="8101012" cy="701675"/>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a:extLst>
              <a:ext uri="{FF2B5EF4-FFF2-40B4-BE49-F238E27FC236}">
                <a16:creationId xmlns:a16="http://schemas.microsoft.com/office/drawing/2014/main" id="{D982B2D1-494C-4DE9-8A3A-B423DB91BAA0}"/>
              </a:ext>
            </a:extLst>
          </p:cNvPr>
          <p:cNvSpPr/>
          <p:nvPr/>
        </p:nvSpPr>
        <p:spPr>
          <a:xfrm>
            <a:off x="8013700" y="534988"/>
            <a:ext cx="603250" cy="2762250"/>
          </a:xfrm>
          <a:prstGeom prst="rect">
            <a:avLst/>
          </a:prstGeom>
          <a:solidFill>
            <a:srgbClr val="2C2C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08107AA2-8BBE-4731-89DC-CC41A5E88362}"/>
              </a:ext>
            </a:extLst>
          </p:cNvPr>
          <p:cNvSpPr/>
          <p:nvPr/>
        </p:nvSpPr>
        <p:spPr>
          <a:xfrm>
            <a:off x="503238" y="1387475"/>
            <a:ext cx="7443787" cy="13081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7" name="Title 20"/>
          <p:cNvSpPr>
            <a:spLocks noGrp="1"/>
          </p:cNvSpPr>
          <p:nvPr>
            <p:ph type="title"/>
          </p:nvPr>
        </p:nvSpPr>
        <p:spPr>
          <a:xfrm>
            <a:off x="461963" y="658813"/>
            <a:ext cx="8220075" cy="642937"/>
          </a:xfrm>
        </p:spPr>
        <p:txBody>
          <a:bodyPr/>
          <a:lstStyle/>
          <a:p>
            <a:pPr algn="ctr" eaLnBrk="1" hangingPunct="1"/>
            <a:r>
              <a:rPr lang="en-GB" altLang="en-US" sz="3600" smtClean="0"/>
              <a:t>Practise Your Skills</a:t>
            </a:r>
          </a:p>
        </p:txBody>
      </p:sp>
      <p:sp>
        <p:nvSpPr>
          <p:cNvPr id="23558" name="Rectangle 4"/>
          <p:cNvSpPr>
            <a:spLocks noChangeArrowheads="1"/>
          </p:cNvSpPr>
          <p:nvPr/>
        </p:nvSpPr>
        <p:spPr bwMode="auto">
          <a:xfrm>
            <a:off x="755650" y="1395413"/>
            <a:ext cx="709295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Now, it’s your turn. </a:t>
            </a:r>
          </a:p>
          <a:p>
            <a:pPr eaLnBrk="1" hangingPunct="1">
              <a:lnSpc>
                <a:spcPct val="100000"/>
              </a:lnSpc>
              <a:spcBef>
                <a:spcPct val="0"/>
              </a:spcBef>
              <a:buFontTx/>
              <a:buNone/>
            </a:pPr>
            <a:r>
              <a:rPr lang="en-GB" altLang="en-US">
                <a:solidFill>
                  <a:schemeClr val="tx1"/>
                </a:solidFill>
              </a:rPr>
              <a:t>Using the ISPACE acronym to help, can you invent a fronted adverbial to describe the time, frequency, manner, place or possibility of the action in this main clause?</a:t>
            </a:r>
          </a:p>
        </p:txBody>
      </p:sp>
      <p:sp>
        <p:nvSpPr>
          <p:cNvPr id="26" name="TextBox 25"/>
          <p:cNvSpPr txBox="1">
            <a:spLocks noChangeArrowheads="1"/>
          </p:cNvSpPr>
          <p:nvPr/>
        </p:nvSpPr>
        <p:spPr bwMode="auto">
          <a:xfrm>
            <a:off x="755650" y="3989388"/>
            <a:ext cx="769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u="sng">
                <a:solidFill>
                  <a:schemeClr val="tx1"/>
                </a:solidFill>
                <a:latin typeface="Twinkl SemiBold" pitchFamily="2" charset="0"/>
              </a:rPr>
              <a:t>			      </a:t>
            </a:r>
            <a:r>
              <a:rPr lang="en-GB" altLang="en-US" sz="3200">
                <a:solidFill>
                  <a:schemeClr val="tx1"/>
                </a:solidFill>
                <a:latin typeface="Twinkl SemiBold" pitchFamily="2" charset="0"/>
              </a:rPr>
              <a:t>, the audience gasped.</a:t>
            </a:r>
          </a:p>
        </p:txBody>
      </p:sp>
      <p:grpSp>
        <p:nvGrpSpPr>
          <p:cNvPr id="23560" name="Group 5"/>
          <p:cNvGrpSpPr>
            <a:grpSpLocks/>
          </p:cNvGrpSpPr>
          <p:nvPr/>
        </p:nvGrpSpPr>
        <p:grpSpPr bwMode="auto">
          <a:xfrm>
            <a:off x="8108950" y="574675"/>
            <a:ext cx="415925" cy="2633663"/>
            <a:chOff x="8181927" y="548029"/>
            <a:chExt cx="416068" cy="2634247"/>
          </a:xfrm>
        </p:grpSpPr>
        <p:grpSp>
          <p:nvGrpSpPr>
            <p:cNvPr id="23562" name="Group 2"/>
            <p:cNvGrpSpPr>
              <a:grpSpLocks/>
            </p:cNvGrpSpPr>
            <p:nvPr/>
          </p:nvGrpSpPr>
          <p:grpSpPr bwMode="auto">
            <a:xfrm rot="5400000">
              <a:off x="7088066" y="1672348"/>
              <a:ext cx="2603789" cy="416068"/>
              <a:chOff x="1339254" y="2641363"/>
              <a:chExt cx="6316107" cy="1009266"/>
            </a:xfrm>
          </p:grpSpPr>
          <p:pic>
            <p:nvPicPr>
              <p:cNvPr id="23569"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04642" y="2665884"/>
                <a:ext cx="1009266" cy="9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0"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5377" y="2665882"/>
                <a:ext cx="969280" cy="968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1"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577383" y="2665883"/>
                <a:ext cx="965952" cy="9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36062" y="2665883"/>
                <a:ext cx="958828" cy="957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6687612" y="2665882"/>
                <a:ext cx="968361" cy="96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1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338643" y="2665884"/>
                <a:ext cx="964534" cy="96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63" name="TextBox 26"/>
            <p:cNvSpPr txBox="1">
              <a:spLocks noChangeArrowheads="1"/>
            </p:cNvSpPr>
            <p:nvPr/>
          </p:nvSpPr>
          <p:spPr bwMode="auto">
            <a:xfrm>
              <a:off x="8250155" y="54802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sp>
          <p:nvSpPr>
            <p:cNvPr id="23564" name="TextBox 27"/>
            <p:cNvSpPr txBox="1">
              <a:spLocks noChangeArrowheads="1"/>
            </p:cNvSpPr>
            <p:nvPr/>
          </p:nvSpPr>
          <p:spPr bwMode="auto">
            <a:xfrm>
              <a:off x="8250155" y="99770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sp>
          <p:nvSpPr>
            <p:cNvPr id="23565" name="TextBox 28"/>
            <p:cNvSpPr txBox="1">
              <a:spLocks noChangeArrowheads="1"/>
            </p:cNvSpPr>
            <p:nvPr/>
          </p:nvSpPr>
          <p:spPr bwMode="auto">
            <a:xfrm>
              <a:off x="8250155" y="144941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3566" name="TextBox 29"/>
            <p:cNvSpPr txBox="1">
              <a:spLocks noChangeArrowheads="1"/>
            </p:cNvSpPr>
            <p:nvPr/>
          </p:nvSpPr>
          <p:spPr bwMode="auto">
            <a:xfrm>
              <a:off x="8250155" y="1877707"/>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sp>
          <p:nvSpPr>
            <p:cNvPr id="23567" name="TextBox 30"/>
            <p:cNvSpPr txBox="1">
              <a:spLocks noChangeArrowheads="1"/>
            </p:cNvSpPr>
            <p:nvPr/>
          </p:nvSpPr>
          <p:spPr bwMode="auto">
            <a:xfrm>
              <a:off x="8250155" y="2317140"/>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sp>
          <p:nvSpPr>
            <p:cNvPr id="23568" name="TextBox 31"/>
            <p:cNvSpPr txBox="1">
              <a:spLocks noChangeArrowheads="1"/>
            </p:cNvSpPr>
            <p:nvPr/>
          </p:nvSpPr>
          <p:spPr bwMode="auto">
            <a:xfrm>
              <a:off x="8250155" y="2756969"/>
              <a:ext cx="275131" cy="34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sp>
        <p:nvSpPr>
          <p:cNvPr id="23" name="Rectangle 22"/>
          <p:cNvSpPr>
            <a:spLocks noChangeArrowheads="1"/>
          </p:cNvSpPr>
          <p:nvPr/>
        </p:nvSpPr>
        <p:spPr bwMode="auto">
          <a:xfrm>
            <a:off x="755650" y="53848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Let’s hear some of your fronted adverbial ideas. How does changing the fronted adverbial affect the meaning of the whole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E8BE88-358E-49A5-9911-3CB5A6F3E86D}"/>
              </a:ext>
            </a:extLst>
          </p:cNvPr>
          <p:cNvSpPr/>
          <p:nvPr/>
        </p:nvSpPr>
        <p:spPr>
          <a:xfrm>
            <a:off x="501650" y="765175"/>
            <a:ext cx="8102600" cy="101282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44000" anchor="ctr"/>
          <a:lstStyle/>
          <a:p>
            <a:pPr algn="ctr" eaLnBrk="1" fontAlgn="auto" hangingPunct="1">
              <a:spcBef>
                <a:spcPts val="0"/>
              </a:spcBef>
              <a:spcAft>
                <a:spcPts val="0"/>
              </a:spcAft>
              <a:defRPr/>
            </a:pPr>
            <a:r>
              <a:rPr lang="en-GB" dirty="0">
                <a:solidFill>
                  <a:schemeClr val="tx1"/>
                </a:solidFill>
              </a:rPr>
              <a:t>We are going to play ‘Fronted Adverbial Ten Strikes and You’re Out’. </a:t>
            </a:r>
            <a:br>
              <a:rPr lang="en-GB" dirty="0">
                <a:solidFill>
                  <a:schemeClr val="tx1"/>
                </a:solidFill>
              </a:rPr>
            </a:br>
            <a:r>
              <a:rPr lang="en-GB" dirty="0">
                <a:solidFill>
                  <a:schemeClr val="tx1"/>
                </a:solidFill>
              </a:rPr>
              <a:t>Can you and your partner guess the letters within the </a:t>
            </a:r>
            <a:br>
              <a:rPr lang="en-GB" dirty="0">
                <a:solidFill>
                  <a:schemeClr val="tx1"/>
                </a:solidFill>
              </a:rPr>
            </a:br>
            <a:r>
              <a:rPr lang="en-GB" dirty="0">
                <a:solidFill>
                  <a:schemeClr val="tx1"/>
                </a:solidFill>
              </a:rPr>
              <a:t>fronted adverbial before it’s too late?</a:t>
            </a:r>
          </a:p>
        </p:txBody>
      </p:sp>
      <p:sp>
        <p:nvSpPr>
          <p:cNvPr id="24579" name="TextBox 21"/>
          <p:cNvSpPr txBox="1">
            <a:spLocks noChangeArrowheads="1"/>
          </p:cNvSpPr>
          <p:nvPr/>
        </p:nvSpPr>
        <p:spPr bwMode="auto">
          <a:xfrm>
            <a:off x="2259013" y="2606675"/>
            <a:ext cx="5788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4400"/>
              <a:t>_ _ _ </a:t>
            </a:r>
            <a:r>
              <a:rPr lang="en-GB" altLang="en-US" sz="4400" b="1" u="sng"/>
              <a:t>a</a:t>
            </a:r>
            <a:r>
              <a:rPr lang="en-GB" altLang="en-US" sz="4400"/>
              <a:t> _ _</a:t>
            </a:r>
            <a:endParaRPr lang="en-GB" altLang="en-US" sz="2800">
              <a:solidFill>
                <a:schemeClr val="tx1"/>
              </a:solidFill>
            </a:endParaRPr>
          </a:p>
        </p:txBody>
      </p:sp>
      <p:pic>
        <p:nvPicPr>
          <p:cNvPr id="24580" name="Picture 5"/>
          <p:cNvPicPr>
            <a:picLocks noChangeAspect="1"/>
          </p:cNvPicPr>
          <p:nvPr/>
        </p:nvPicPr>
        <p:blipFill>
          <a:blip r:embed="rId2">
            <a:extLst>
              <a:ext uri="{28A0092B-C50C-407E-A947-70E740481C1C}">
                <a14:useLocalDpi xmlns:a14="http://schemas.microsoft.com/office/drawing/2010/main" val="0"/>
              </a:ext>
            </a:extLst>
          </a:blip>
          <a:srcRect b="35812"/>
          <a:stretch>
            <a:fillRect/>
          </a:stretch>
        </p:blipFill>
        <p:spPr bwMode="auto">
          <a:xfrm>
            <a:off x="5594350" y="2571750"/>
            <a:ext cx="296545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a:grpSpLocks/>
          </p:cNvGrpSpPr>
          <p:nvPr/>
        </p:nvGrpSpPr>
        <p:grpSpPr bwMode="auto">
          <a:xfrm>
            <a:off x="1323975" y="4732338"/>
            <a:ext cx="6496050" cy="1374775"/>
            <a:chOff x="1323975" y="4732538"/>
            <a:chExt cx="6496050" cy="1375171"/>
          </a:xfrm>
        </p:grpSpPr>
        <p:sp>
          <p:nvSpPr>
            <p:cNvPr id="7" name="Rounded Rectangle 6">
              <a:extLst>
                <a:ext uri="{FF2B5EF4-FFF2-40B4-BE49-F238E27FC236}">
                  <a16:creationId xmlns:a16="http://schemas.microsoft.com/office/drawing/2014/main" id="{B3440A3A-FF46-42D8-8E37-8B9AAB402B55}"/>
                </a:ext>
              </a:extLst>
            </p:cNvPr>
            <p:cNvSpPr/>
            <p:nvPr/>
          </p:nvSpPr>
          <p:spPr>
            <a:xfrm>
              <a:off x="1323975" y="4732538"/>
              <a:ext cx="6496050" cy="1375171"/>
            </a:xfrm>
            <a:prstGeom prst="roundRect">
              <a:avLst/>
            </a:prstGeom>
            <a:solidFill>
              <a:srgbClr val="90C7E5"/>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Ins="0" anchor="ctr"/>
            <a:lstStyle/>
            <a:p>
              <a:pPr algn="ctr" eaLnBrk="1" fontAlgn="auto" hangingPunct="1">
                <a:spcBef>
                  <a:spcPts val="0"/>
                </a:spcBef>
                <a:spcAft>
                  <a:spcPts val="0"/>
                </a:spcAft>
                <a:defRPr/>
              </a:pPr>
              <a:endParaRPr lang="en-GB"/>
            </a:p>
          </p:txBody>
        </p:sp>
        <p:grpSp>
          <p:nvGrpSpPr>
            <p:cNvPr id="24593" name="Group 7"/>
            <p:cNvGrpSpPr>
              <a:grpSpLocks/>
            </p:cNvGrpSpPr>
            <p:nvPr/>
          </p:nvGrpSpPr>
          <p:grpSpPr bwMode="auto">
            <a:xfrm>
              <a:off x="1513909" y="4810510"/>
              <a:ext cx="5885429" cy="1200675"/>
              <a:chOff x="1619478" y="4769681"/>
              <a:chExt cx="5885429" cy="1200675"/>
            </a:xfrm>
          </p:grpSpPr>
          <p:sp>
            <p:nvSpPr>
              <p:cNvPr id="9" name="Oh no! Button">
                <a:extLst>
                  <a:ext uri="{FF2B5EF4-FFF2-40B4-BE49-F238E27FC236}">
                    <a16:creationId xmlns:a16="http://schemas.microsoft.com/office/drawing/2014/main" id="{CD7EC99F-A602-45C9-B431-67A4CF84EF37}"/>
                  </a:ext>
                </a:extLst>
              </p:cNvPr>
              <p:cNvSpPr/>
              <p:nvPr/>
            </p:nvSpPr>
            <p:spPr>
              <a:xfrm>
                <a:off x="5950744" y="4885439"/>
                <a:ext cx="1554163" cy="98771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Oh no!</a:t>
                </a:r>
              </a:p>
            </p:txBody>
          </p:sp>
          <p:sp>
            <p:nvSpPr>
              <p:cNvPr id="24595" name="Rectangle 9"/>
              <p:cNvSpPr>
                <a:spLocks noChangeArrowheads="1"/>
              </p:cNvSpPr>
              <p:nvPr/>
            </p:nvSpPr>
            <p:spPr bwMode="auto">
              <a:xfrm>
                <a:off x="1619478" y="4769681"/>
                <a:ext cx="4158758" cy="12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When an incorrect letter is chosen, press the ‘</a:t>
                </a:r>
                <a:r>
                  <a:rPr lang="en-GB" altLang="en-US" b="1">
                    <a:solidFill>
                      <a:schemeClr val="tx1"/>
                    </a:solidFill>
                  </a:rPr>
                  <a:t>Oh no!</a:t>
                </a:r>
                <a:r>
                  <a:rPr lang="en-GB" altLang="en-US">
                    <a:solidFill>
                      <a:schemeClr val="tx1"/>
                    </a:solidFill>
                  </a:rPr>
                  <a:t>’ button to make a pin disappear. Can you guess all of the missing letters before you strike out? </a:t>
                </a:r>
              </a:p>
            </p:txBody>
          </p:sp>
        </p:grpSp>
      </p:grpSp>
      <p:pic>
        <p:nvPicPr>
          <p:cNvPr id="24582"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63650" y="2360613"/>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0538" y="2360613"/>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60613"/>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98763" y="2360613"/>
            <a:ext cx="503237"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0350" y="240347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27238" y="2403475"/>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6350" y="240347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9"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78000" y="2486025"/>
            <a:ext cx="500063"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0" name="Picture 1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4888" y="2486025"/>
            <a:ext cx="500062"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1" name="Picture 2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33588" y="2474913"/>
            <a:ext cx="52705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E81236B8-688E-4011-AD67-5C84393B53D6}"/>
              </a:ext>
            </a:extLst>
          </p:cNvPr>
          <p:cNvSpPr/>
          <p:nvPr/>
        </p:nvSpPr>
        <p:spPr>
          <a:xfrm>
            <a:off x="768350" y="749300"/>
            <a:ext cx="78359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3BE55D5E-D7A8-414A-B5C1-F0A4A34E1AC4}"/>
              </a:ext>
            </a:extLst>
          </p:cNvPr>
          <p:cNvSpPr/>
          <p:nvPr/>
        </p:nvSpPr>
        <p:spPr>
          <a:xfrm>
            <a:off x="7267575" y="2568575"/>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4F124386-7A8F-4BD7-B0AC-E11717D8A1F4}"/>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5605" name="TextBox 21"/>
          <p:cNvSpPr txBox="1">
            <a:spLocks noChangeArrowheads="1"/>
          </p:cNvSpPr>
          <p:nvPr/>
        </p:nvSpPr>
        <p:spPr bwMode="auto">
          <a:xfrm>
            <a:off x="3667125" y="2273300"/>
            <a:ext cx="47180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itchFamily="2" charset="0"/>
              </a:rPr>
              <a:t>_ _  _ _ _  _ _ _ _,</a:t>
            </a:r>
          </a:p>
          <a:p>
            <a:pPr algn="ctr" eaLnBrk="1" hangingPunct="1">
              <a:lnSpc>
                <a:spcPct val="100000"/>
              </a:lnSpc>
              <a:spcBef>
                <a:spcPct val="0"/>
              </a:spcBef>
              <a:buFont typeface="Arial" panose="020B0604020202020204" pitchFamily="34" charset="0"/>
              <a:buNone/>
            </a:pPr>
            <a:r>
              <a:rPr lang="en-GB" altLang="en-US" sz="2400"/>
              <a:t>the children splashed happily.</a:t>
            </a:r>
          </a:p>
        </p:txBody>
      </p:sp>
      <p:sp>
        <p:nvSpPr>
          <p:cNvPr id="14" name="'a'"/>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sp>
        <p:nvSpPr>
          <p:cNvPr id="40" name="TextBox 39"/>
          <p:cNvSpPr txBox="1">
            <a:spLocks noChangeArrowheads="1"/>
          </p:cNvSpPr>
          <p:nvPr/>
        </p:nvSpPr>
        <p:spPr bwMode="auto">
          <a:xfrm>
            <a:off x="4013200"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25633" name="TextBox 47107"/>
          <p:cNvSpPr txBox="1">
            <a:spLocks noChangeArrowheads="1"/>
          </p:cNvSpPr>
          <p:nvPr/>
        </p:nvSpPr>
        <p:spPr bwMode="auto">
          <a:xfrm>
            <a:off x="3573463"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grpSp>
        <p:nvGrpSpPr>
          <p:cNvPr id="25634" name="Group 47111"/>
          <p:cNvGrpSpPr>
            <a:grpSpLocks/>
          </p:cNvGrpSpPr>
          <p:nvPr/>
        </p:nvGrpSpPr>
        <p:grpSpPr bwMode="auto">
          <a:xfrm>
            <a:off x="6729413" y="766763"/>
            <a:ext cx="1804987" cy="461962"/>
            <a:chOff x="-2781502" y="5764301"/>
            <a:chExt cx="1804349" cy="461665"/>
          </a:xfrm>
        </p:grpSpPr>
        <p:pic>
          <p:nvPicPr>
            <p:cNvPr id="25657" name="Picture 4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1502" y="5794943"/>
              <a:ext cx="405529" cy="4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58" name="TextBox 56"/>
            <p:cNvSpPr txBox="1">
              <a:spLocks noChangeArrowheads="1"/>
            </p:cNvSpPr>
            <p:nvPr/>
          </p:nvSpPr>
          <p:spPr bwMode="auto">
            <a:xfrm>
              <a:off x="-2755998" y="5764301"/>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sp>
          <p:nvSpPr>
            <p:cNvPr id="25659" name="TextBox 43"/>
            <p:cNvSpPr txBox="1">
              <a:spLocks noChangeArrowheads="1"/>
            </p:cNvSpPr>
            <p:nvPr/>
          </p:nvSpPr>
          <p:spPr bwMode="auto">
            <a:xfrm>
              <a:off x="-2372377" y="5848554"/>
              <a:ext cx="13952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Preposition</a:t>
              </a:r>
              <a:endParaRPr lang="en-GB" altLang="en-US">
                <a:solidFill>
                  <a:schemeClr val="tx1"/>
                </a:solidFill>
                <a:latin typeface="Twinkl SemiBold" pitchFamily="2" charset="0"/>
                <a:cs typeface="Arial" panose="020B0604020202020204" pitchFamily="34" charset="0"/>
              </a:endParaRPr>
            </a:p>
          </p:txBody>
        </p:sp>
      </p:grpSp>
      <p:sp>
        <p:nvSpPr>
          <p:cNvPr id="78" name="TextBox 77"/>
          <p:cNvSpPr txBox="1">
            <a:spLocks noChangeArrowheads="1"/>
          </p:cNvSpPr>
          <p:nvPr/>
        </p:nvSpPr>
        <p:spPr bwMode="auto">
          <a:xfrm>
            <a:off x="4433888"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79" name="TextBox 78"/>
          <p:cNvSpPr txBox="1">
            <a:spLocks noChangeArrowheads="1"/>
          </p:cNvSpPr>
          <p:nvPr/>
        </p:nvSpPr>
        <p:spPr bwMode="auto">
          <a:xfrm>
            <a:off x="500697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80" name="TextBox 79"/>
          <p:cNvSpPr txBox="1">
            <a:spLocks noChangeArrowheads="1"/>
          </p:cNvSpPr>
          <p:nvPr/>
        </p:nvSpPr>
        <p:spPr bwMode="auto">
          <a:xfrm>
            <a:off x="5429250"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1" name="TextBox 80"/>
          <p:cNvSpPr txBox="1">
            <a:spLocks noChangeArrowheads="1"/>
          </p:cNvSpPr>
          <p:nvPr/>
        </p:nvSpPr>
        <p:spPr bwMode="auto">
          <a:xfrm>
            <a:off x="585152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2" name="TextBox 81"/>
          <p:cNvSpPr txBox="1">
            <a:spLocks noChangeArrowheads="1"/>
          </p:cNvSpPr>
          <p:nvPr/>
        </p:nvSpPr>
        <p:spPr bwMode="auto">
          <a:xfrm>
            <a:off x="642302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83" name="TextBox 82"/>
          <p:cNvSpPr txBox="1">
            <a:spLocks noChangeArrowheads="1"/>
          </p:cNvSpPr>
          <p:nvPr/>
        </p:nvSpPr>
        <p:spPr bwMode="auto">
          <a:xfrm>
            <a:off x="6846888" y="2398713"/>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4" name="TextBox 83"/>
          <p:cNvSpPr txBox="1">
            <a:spLocks noChangeArrowheads="1"/>
          </p:cNvSpPr>
          <p:nvPr/>
        </p:nvSpPr>
        <p:spPr bwMode="auto">
          <a:xfrm>
            <a:off x="7267575" y="23987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5" name="TextBox 84"/>
          <p:cNvSpPr txBox="1">
            <a:spLocks noChangeArrowheads="1"/>
          </p:cNvSpPr>
          <p:nvPr/>
        </p:nvSpPr>
        <p:spPr bwMode="auto">
          <a:xfrm>
            <a:off x="7672388" y="2398713"/>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grpSp>
        <p:nvGrpSpPr>
          <p:cNvPr id="25643" name="Group 47117"/>
          <p:cNvGrpSpPr>
            <a:grpSpLocks/>
          </p:cNvGrpSpPr>
          <p:nvPr/>
        </p:nvGrpSpPr>
        <p:grpSpPr bwMode="auto">
          <a:xfrm>
            <a:off x="7856538" y="5675313"/>
            <a:ext cx="633412" cy="633412"/>
            <a:chOff x="-817685" y="2347546"/>
            <a:chExt cx="633047" cy="633047"/>
          </a:xfrm>
        </p:grpSpPr>
        <p:sp>
          <p:nvSpPr>
            <p:cNvPr id="47116" name="Oval 47115">
              <a:hlinkClick r:id="rId3" action="ppaction://hlinksldjump"/>
              <a:extLst>
                <a:ext uri="{FF2B5EF4-FFF2-40B4-BE49-F238E27FC236}">
                  <a16:creationId xmlns:a16="http://schemas.microsoft.com/office/drawing/2014/main" id="{86D614AE-F3DF-42EC-9DAB-BD3DB89B6033}"/>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7117" name="Right Arrow 47116">
              <a:hlinkClick r:id="rId3" action="ppaction://hlinksldjump"/>
              <a:extLst>
                <a:ext uri="{FF2B5EF4-FFF2-40B4-BE49-F238E27FC236}">
                  <a16:creationId xmlns:a16="http://schemas.microsoft.com/office/drawing/2014/main" id="{49ED8C9A-0A80-42E4-9EF5-A3BDB3ADDE7A}"/>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56" name="Picture 5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Oh no! Button">
            <a:extLst>
              <a:ext uri="{FF2B5EF4-FFF2-40B4-BE49-F238E27FC236}">
                <a16:creationId xmlns:a16="http://schemas.microsoft.com/office/drawing/2014/main" id="{9F80BBC1-6AD1-4F37-AF89-BCDFF6D05752}"/>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66" name="Picture 65"/>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81"/>
                                        </p:tgtEl>
                                        <p:attrNameLst>
                                          <p:attrName>style.visibility</p:attrName>
                                        </p:attrNameLst>
                                      </p:cBhvr>
                                      <p:to>
                                        <p:strVal val="visible"/>
                                      </p:to>
                                    </p:set>
                                    <p:animEffect transition="in" filter="fade">
                                      <p:cBhvr>
                                        <p:cTn id="34" dur="500"/>
                                        <p:tgtEl>
                                          <p:spTgt spid="81"/>
                                        </p:tgtEl>
                                      </p:cBhvr>
                                    </p:animEffect>
                                  </p:childTnLst>
                                </p:cTn>
                              </p:par>
                            </p:childTnLst>
                          </p:cTn>
                        </p:par>
                      </p:childTnLst>
                    </p:cTn>
                  </p:par>
                </p:childTnLst>
              </p:cTn>
              <p:nextCondLst>
                <p:cond evt="onClick" delay="0">
                  <p:tgtEl>
                    <p:spTgt spid="18"/>
                  </p:tgtEl>
                </p:cond>
              </p:nextCondLst>
            </p:seq>
            <p:seq concurrent="1" nextAc="seek">
              <p:cTn id="35" restart="whenNotActive" fill="hold" evtFilter="cancelBubble" nodeType="interactiveSeq">
                <p:stCondLst>
                  <p:cond evt="onClick" delay="0">
                    <p:tgtEl>
                      <p:spTgt spid="19"/>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xit" presetSubtype="0" fill="hold" grpId="0" nodeType="clickEffect">
                                  <p:stCondLst>
                                    <p:cond delay="0"/>
                                  </p:stCondLst>
                                  <p:childTnLst>
                                    <p:animEffect transition="out" filter="fade">
                                      <p:cBhvr>
                                        <p:cTn id="39" dur="500"/>
                                        <p:tgtEl>
                                          <p:spTgt spid="19"/>
                                        </p:tgtEl>
                                      </p:cBhvr>
                                    </p:animEffect>
                                    <p:set>
                                      <p:cBhvr>
                                        <p:cTn id="4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1" restart="whenNotActive" fill="hold" evtFilter="cancelBubble" nodeType="interactiveSeq">
                <p:stCondLst>
                  <p:cond evt="onClick" delay="0">
                    <p:tgtEl>
                      <p:spTgt spid="20"/>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10" presetClass="exit" presetSubtype="0" fill="hold" grpId="0" nodeType="clickEffect">
                                  <p:stCondLst>
                                    <p:cond delay="0"/>
                                  </p:stCondLst>
                                  <p:childTnLst>
                                    <p:animEffect transition="out" filter="fade">
                                      <p:cBhvr>
                                        <p:cTn id="45" dur="500"/>
                                        <p:tgtEl>
                                          <p:spTgt spid="20"/>
                                        </p:tgtEl>
                                      </p:cBhvr>
                                    </p:animEffect>
                                    <p:set>
                                      <p:cBhvr>
                                        <p:cTn id="46"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0" presetClass="exit" presetSubtype="0" fill="hold" grpId="0" nodeType="withEffect">
                                  <p:stCondLst>
                                    <p:cond delay="0"/>
                                  </p:stCondLst>
                                  <p:childTnLst>
                                    <p:animEffect transition="out" filter="fade">
                                      <p:cBhvr>
                                        <p:cTn id="51" dur="500"/>
                                        <p:tgtEl>
                                          <p:spTgt spid="21"/>
                                        </p:tgtEl>
                                      </p:cBhvr>
                                    </p:animEffect>
                                    <p:set>
                                      <p:cBhvr>
                                        <p:cTn id="52" dur="1" fill="hold">
                                          <p:stCondLst>
                                            <p:cond delay="499"/>
                                          </p:stCondLst>
                                        </p:cTn>
                                        <p:tgtEl>
                                          <p:spTgt spid="21"/>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fade">
                                      <p:cBhvr>
                                        <p:cTn id="55" dur="500"/>
                                        <p:tgtEl>
                                          <p:spTgt spid="80"/>
                                        </p:tgtEl>
                                      </p:cBhvr>
                                    </p:animEffect>
                                  </p:childTnLst>
                                </p:cTn>
                              </p:par>
                            </p:childTnLst>
                          </p:cTn>
                        </p:par>
                      </p:childTnLst>
                    </p:cTn>
                  </p:par>
                </p:childTnLst>
              </p:cTn>
              <p:nextCondLst>
                <p:cond evt="onClick" delay="0">
                  <p:tgtEl>
                    <p:spTgt spid="21"/>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xit" presetSubtype="0" fill="hold" grpId="0" nodeType="clickEffect">
                                  <p:stCondLst>
                                    <p:cond delay="0"/>
                                  </p:stCondLst>
                                  <p:childTnLst>
                                    <p:animEffect transition="out" filter="fade">
                                      <p:cBhvr>
                                        <p:cTn id="60" dur="500"/>
                                        <p:tgtEl>
                                          <p:spTgt spid="22"/>
                                        </p:tgtEl>
                                      </p:cBhvr>
                                    </p:animEffect>
                                    <p:set>
                                      <p:cBhvr>
                                        <p:cTn id="61" dur="1" fill="hold">
                                          <p:stCondLst>
                                            <p:cond delay="499"/>
                                          </p:stCondLst>
                                        </p:cTn>
                                        <p:tgtEl>
                                          <p:spTgt spid="22"/>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500"/>
                                        <p:tgtEl>
                                          <p:spTgt spid="40"/>
                                        </p:tgtEl>
                                      </p:cBhvr>
                                    </p:animEffec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3"/>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23"/>
                                        </p:tgtEl>
                                      </p:cBhvr>
                                    </p:animEffect>
                                    <p:set>
                                      <p:cBhvr>
                                        <p:cTn id="7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1" restart="whenNotActive" fill="hold" evtFilter="cancelBubble" nodeType="interactiveSeq">
                <p:stCondLst>
                  <p:cond evt="onClick" delay="0">
                    <p:tgtEl>
                      <p:spTgt spid="24"/>
                    </p:tgtEl>
                  </p:cond>
                </p:stCondLst>
                <p:endSync evt="end" delay="0">
                  <p:rtn val="all"/>
                </p:endSync>
                <p:childTnLst>
                  <p:par>
                    <p:cTn id="72" fill="hold" nodeType="clickPar">
                      <p:stCondLst>
                        <p:cond delay="0"/>
                      </p:stCondLst>
                      <p:childTnLst>
                        <p:par>
                          <p:cTn id="73" fill="hold" nodeType="withGroup">
                            <p:stCondLst>
                              <p:cond delay="0"/>
                            </p:stCondLst>
                            <p:childTnLst>
                              <p:par>
                                <p:cTn id="74" presetID="10" presetClass="exit" presetSubtype="0" fill="hold" grpId="0" nodeType="clickEffect">
                                  <p:stCondLst>
                                    <p:cond delay="0"/>
                                  </p:stCondLst>
                                  <p:childTnLst>
                                    <p:animEffect transition="out" filter="fade">
                                      <p:cBhvr>
                                        <p:cTn id="75" dur="500"/>
                                        <p:tgtEl>
                                          <p:spTgt spid="24"/>
                                        </p:tgtEl>
                                      </p:cBhvr>
                                    </p:animEffect>
                                    <p:set>
                                      <p:cBhvr>
                                        <p:cTn id="76"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7" restart="whenNotActive" fill="hold" evtFilter="cancelBubble" nodeType="interactiveSeq">
                <p:stCondLst>
                  <p:cond evt="onClick" delay="0">
                    <p:tgtEl>
                      <p:spTgt spid="25"/>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0" presetClass="exit" presetSubtype="0" fill="hold" grpId="0" nodeType="clickEffect">
                                  <p:stCondLst>
                                    <p:cond delay="0"/>
                                  </p:stCondLst>
                                  <p:childTnLst>
                                    <p:animEffect transition="out" filter="fade">
                                      <p:cBhvr>
                                        <p:cTn id="81" dur="500"/>
                                        <p:tgtEl>
                                          <p:spTgt spid="25"/>
                                        </p:tgtEl>
                                      </p:cBhvr>
                                    </p:animEffect>
                                    <p:set>
                                      <p:cBhvr>
                                        <p:cTn id="82" dur="1" fill="hold">
                                          <p:stCondLst>
                                            <p:cond delay="499"/>
                                          </p:stCondLst>
                                        </p:cTn>
                                        <p:tgtEl>
                                          <p:spTgt spid="25"/>
                                        </p:tgtEl>
                                        <p:attrNameLst>
                                          <p:attrName>style.visibility</p:attrName>
                                        </p:attrNameLst>
                                      </p:cBhvr>
                                      <p:to>
                                        <p:strVal val="hidden"/>
                                      </p:to>
                                    </p:set>
                                  </p:childTnLst>
                                </p:cTn>
                              </p:par>
                              <p:par>
                                <p:cTn id="83" presetID="10" presetClass="entr" presetSubtype="0" fill="hold" grpId="0" nodeType="withEffect">
                                  <p:stCondLst>
                                    <p:cond delay="0"/>
                                  </p:stCondLst>
                                  <p:childTnLst>
                                    <p:set>
                                      <p:cBhvr>
                                        <p:cTn id="84" dur="1" fill="hold">
                                          <p:stCondLst>
                                            <p:cond delay="0"/>
                                          </p:stCondLst>
                                        </p:cTn>
                                        <p:tgtEl>
                                          <p:spTgt spid="85"/>
                                        </p:tgtEl>
                                        <p:attrNameLst>
                                          <p:attrName>style.visibility</p:attrName>
                                        </p:attrNameLst>
                                      </p:cBhvr>
                                      <p:to>
                                        <p:strVal val="visible"/>
                                      </p:to>
                                    </p:set>
                                    <p:animEffect transition="in" filter="fade">
                                      <p:cBhvr>
                                        <p:cTn id="85" dur="500"/>
                                        <p:tgtEl>
                                          <p:spTgt spid="85"/>
                                        </p:tgtEl>
                                      </p:cBhvr>
                                    </p:animEffect>
                                  </p:childTnLst>
                                </p:cTn>
                              </p:par>
                            </p:childTnLst>
                          </p:cTn>
                        </p:par>
                      </p:childTnLst>
                    </p:cTn>
                  </p:par>
                </p:childTnLst>
              </p:cTn>
              <p:nextCondLst>
                <p:cond evt="onClick" delay="0">
                  <p:tgtEl>
                    <p:spTgt spid="25"/>
                  </p:tgtEl>
                </p:cond>
              </p:nextCondLst>
            </p:seq>
            <p:seq concurrent="1" nextAc="seek">
              <p:cTn id="86" restart="whenNotActive" fill="hold" evtFilter="cancelBubble" nodeType="interactiveSeq">
                <p:stCondLst>
                  <p:cond evt="onClick" delay="0">
                    <p:tgtEl>
                      <p:spTgt spid="26"/>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26"/>
                                        </p:tgtEl>
                                      </p:cBhvr>
                                    </p:animEffect>
                                    <p:set>
                                      <p:cBhvr>
                                        <p:cTn id="9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92" restart="whenNotActive" fill="hold" evtFilter="cancelBubble" nodeType="interactiveSeq">
                <p:stCondLst>
                  <p:cond evt="onClick" delay="0">
                    <p:tgtEl>
                      <p:spTgt spid="27"/>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0" presetClass="exit" presetSubtype="0" fill="hold" grpId="0" nodeType="clickEffect">
                                  <p:stCondLst>
                                    <p:cond delay="0"/>
                                  </p:stCondLst>
                                  <p:childTnLst>
                                    <p:animEffect transition="out" filter="fade">
                                      <p:cBhvr>
                                        <p:cTn id="96" dur="500"/>
                                        <p:tgtEl>
                                          <p:spTgt spid="27"/>
                                        </p:tgtEl>
                                      </p:cBhvr>
                                    </p:animEffect>
                                    <p:set>
                                      <p:cBhvr>
                                        <p:cTn id="97" dur="1" fill="hold">
                                          <p:stCondLst>
                                            <p:cond delay="499"/>
                                          </p:stCondLst>
                                        </p:cTn>
                                        <p:tgtEl>
                                          <p:spTgt spid="27"/>
                                        </p:tgtEl>
                                        <p:attrNameLst>
                                          <p:attrName>style.visibility</p:attrName>
                                        </p:attrNameLst>
                                      </p:cBhvr>
                                      <p:to>
                                        <p:strVal val="hidden"/>
                                      </p:to>
                                    </p:set>
                                  </p:childTnLst>
                                </p:cTn>
                              </p:par>
                              <p:par>
                                <p:cTn id="98" presetID="10" presetClass="entr" presetSubtype="0" fill="hold" grpId="0" nodeType="withEffect">
                                  <p:stCondLst>
                                    <p:cond delay="0"/>
                                  </p:stCondLst>
                                  <p:childTnLst>
                                    <p:set>
                                      <p:cBhvr>
                                        <p:cTn id="99" dur="1" fill="hold">
                                          <p:stCondLst>
                                            <p:cond delay="0"/>
                                          </p:stCondLst>
                                        </p:cTn>
                                        <p:tgtEl>
                                          <p:spTgt spid="78"/>
                                        </p:tgtEl>
                                        <p:attrNameLst>
                                          <p:attrName>style.visibility</p:attrName>
                                        </p:attrNameLst>
                                      </p:cBhvr>
                                      <p:to>
                                        <p:strVal val="visible"/>
                                      </p:to>
                                    </p:set>
                                    <p:animEffect transition="in" filter="fade">
                                      <p:cBhvr>
                                        <p:cTn id="100" dur="500"/>
                                        <p:tgtEl>
                                          <p:spTgt spid="78"/>
                                        </p:tgtEl>
                                      </p:cBhvr>
                                    </p:animEffect>
                                  </p:childTnLst>
                                </p:cTn>
                              </p:par>
                            </p:childTnLst>
                          </p:cTn>
                        </p:par>
                      </p:childTnLst>
                    </p:cTn>
                  </p:par>
                </p:childTnLst>
              </p:cTn>
              <p:nextCondLst>
                <p:cond evt="onClick" delay="0">
                  <p:tgtEl>
                    <p:spTgt spid="27"/>
                  </p:tgtEl>
                </p:cond>
              </p:nextCondLst>
            </p:seq>
            <p:seq concurrent="1" nextAc="seek">
              <p:cTn id="101" restart="whenNotActive" fill="hold" evtFilter="cancelBubble" nodeType="interactiveSeq">
                <p:stCondLst>
                  <p:cond evt="onClick" delay="0">
                    <p:tgtEl>
                      <p:spTgt spid="28"/>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28"/>
                                        </p:tgtEl>
                                      </p:cBhvr>
                                    </p:animEffect>
                                    <p:set>
                                      <p:cBhvr>
                                        <p:cTn id="106" dur="1" fill="hold">
                                          <p:stCondLst>
                                            <p:cond delay="499"/>
                                          </p:stCondLst>
                                        </p:cTn>
                                        <p:tgtEl>
                                          <p:spTgt spid="28"/>
                                        </p:tgtEl>
                                        <p:attrNameLst>
                                          <p:attrName>style.visibility</p:attrName>
                                        </p:attrNameLst>
                                      </p:cBhvr>
                                      <p:to>
                                        <p:strVal val="hidden"/>
                                      </p:to>
                                    </p:set>
                                  </p:childTnLst>
                                </p:cTn>
                              </p:par>
                              <p:par>
                                <p:cTn id="107" presetID="10" presetClass="entr" presetSubtype="0" fill="hold" grpId="0" nodeType="with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84"/>
                                        </p:tgtEl>
                                        <p:attrNameLst>
                                          <p:attrName>style.visibility</p:attrName>
                                        </p:attrNameLst>
                                      </p:cBhvr>
                                      <p:to>
                                        <p:strVal val="visible"/>
                                      </p:to>
                                    </p:set>
                                    <p:animEffect transition="in" filter="fade">
                                      <p:cBhvr>
                                        <p:cTn id="112" dur="500"/>
                                        <p:tgtEl>
                                          <p:spTgt spid="84"/>
                                        </p:tgtEl>
                                      </p:cBhvr>
                                    </p:animEffect>
                                  </p:childTnLst>
                                </p:cTn>
                              </p:par>
                            </p:childTnLst>
                          </p:cTn>
                        </p:par>
                      </p:childTnLst>
                    </p:cTn>
                  </p:par>
                </p:childTnLst>
              </p:cTn>
              <p:nextCondLst>
                <p:cond evt="onClick" delay="0">
                  <p:tgtEl>
                    <p:spTgt spid="28"/>
                  </p:tgtEl>
                </p:cond>
              </p:nextCondLst>
            </p:seq>
            <p:seq concurrent="1" nextAc="seek">
              <p:cTn id="113" restart="whenNotActive" fill="hold" evtFilter="cancelBubble" nodeType="interactiveSeq">
                <p:stCondLst>
                  <p:cond evt="onClick" delay="0">
                    <p:tgtEl>
                      <p:spTgt spid="29"/>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9"/>
                                        </p:tgtEl>
                                      </p:cBhvr>
                                    </p:animEffect>
                                    <p:set>
                                      <p:cBhvr>
                                        <p:cTn id="118" dur="1" fill="hold">
                                          <p:stCondLst>
                                            <p:cond delay="499"/>
                                          </p:stCondLst>
                                        </p:cTn>
                                        <p:tgtEl>
                                          <p:spTgt spid="29"/>
                                        </p:tgtEl>
                                        <p:attrNameLst>
                                          <p:attrName>style.visibility</p:attrName>
                                        </p:attrNameLst>
                                      </p:cBhvr>
                                      <p:to>
                                        <p:strVal val="hidden"/>
                                      </p:to>
                                    </p:set>
                                  </p:childTnLst>
                                </p:cTn>
                              </p:par>
                              <p:par>
                                <p:cTn id="119" presetID="10" presetClass="entr" presetSubtype="0" fill="hold" grpId="0" nodeType="with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nextCondLst>
                <p:cond evt="onClick" delay="0">
                  <p:tgtEl>
                    <p:spTgt spid="29"/>
                  </p:tgtEl>
                </p:cond>
              </p:nextCondLst>
            </p:seq>
            <p:seq concurrent="1" nextAc="seek">
              <p:cTn id="122" restart="whenNotActive" fill="hold" evtFilter="cancelBubble" nodeType="interactiveSeq">
                <p:stCondLst>
                  <p:cond evt="onClick" delay="0">
                    <p:tgtEl>
                      <p:spTgt spid="30"/>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30"/>
                                        </p:tgtEl>
                                      </p:cBhvr>
                                    </p:animEffect>
                                    <p:set>
                                      <p:cBhvr>
                                        <p:cTn id="12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28" restart="whenNotActive" fill="hold" evtFilter="cancelBubble" nodeType="interactiveSeq">
                <p:stCondLst>
                  <p:cond evt="onClick" delay="0">
                    <p:tgtEl>
                      <p:spTgt spid="31"/>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31"/>
                                        </p:tgtEl>
                                      </p:cBhvr>
                                    </p:animEffect>
                                    <p:set>
                                      <p:cBhvr>
                                        <p:cTn id="13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34" restart="whenNotActive" fill="hold" evtFilter="cancelBubble" nodeType="interactiveSeq">
                <p:stCondLst>
                  <p:cond evt="onClick" delay="0">
                    <p:tgtEl>
                      <p:spTgt spid="32"/>
                    </p:tgtEl>
                  </p:cond>
                </p:stCondLst>
                <p:endSync evt="end" delay="0">
                  <p:rtn val="all"/>
                </p:endSync>
                <p:childTnLst>
                  <p:par>
                    <p:cTn id="135" fill="hold" nodeType="clickPar">
                      <p:stCondLst>
                        <p:cond delay="0"/>
                      </p:stCondLst>
                      <p:childTnLst>
                        <p:par>
                          <p:cTn id="136" fill="hold" nodeType="withGroup">
                            <p:stCondLst>
                              <p:cond delay="0"/>
                            </p:stCondLst>
                            <p:childTnLst>
                              <p:par>
                                <p:cTn id="137" presetID="10" presetClass="exit" presetSubtype="0" fill="hold" grpId="0" nodeType="clickEffect">
                                  <p:stCondLst>
                                    <p:cond delay="0"/>
                                  </p:stCondLst>
                                  <p:childTnLst>
                                    <p:animEffect transition="out" filter="fade">
                                      <p:cBhvr>
                                        <p:cTn id="138" dur="500"/>
                                        <p:tgtEl>
                                          <p:spTgt spid="32"/>
                                        </p:tgtEl>
                                      </p:cBhvr>
                                    </p:animEffect>
                                    <p:set>
                                      <p:cBhvr>
                                        <p:cTn id="13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40" restart="whenNotActive" fill="hold" evtFilter="cancelBubble" nodeType="interactiveSeq">
                <p:stCondLst>
                  <p:cond evt="onClick" delay="0">
                    <p:tgtEl>
                      <p:spTgt spid="33"/>
                    </p:tgtEl>
                  </p:cond>
                </p:stCondLst>
                <p:endSync evt="end" delay="0">
                  <p:rtn val="all"/>
                </p:endSync>
                <p:childTnLst>
                  <p:par>
                    <p:cTn id="141" fill="hold" nodeType="clickPar">
                      <p:stCondLst>
                        <p:cond delay="0"/>
                      </p:stCondLst>
                      <p:childTnLst>
                        <p:par>
                          <p:cTn id="142" fill="hold" nodeType="withGroup">
                            <p:stCondLst>
                              <p:cond delay="0"/>
                            </p:stCondLst>
                            <p:childTnLst>
                              <p:par>
                                <p:cTn id="143" presetID="10" presetClass="exit" presetSubtype="0" fill="hold" grpId="0" nodeType="clickEffect">
                                  <p:stCondLst>
                                    <p:cond delay="0"/>
                                  </p:stCondLst>
                                  <p:childTnLst>
                                    <p:animEffect transition="out" filter="fade">
                                      <p:cBhvr>
                                        <p:cTn id="144" dur="500"/>
                                        <p:tgtEl>
                                          <p:spTgt spid="33"/>
                                        </p:tgtEl>
                                      </p:cBhvr>
                                    </p:animEffect>
                                    <p:set>
                                      <p:cBhvr>
                                        <p:cTn id="145" dur="1" fill="hold">
                                          <p:stCondLst>
                                            <p:cond delay="499"/>
                                          </p:stCondLst>
                                        </p:cTn>
                                        <p:tgtEl>
                                          <p:spTgt spid="33"/>
                                        </p:tgtEl>
                                        <p:attrNameLst>
                                          <p:attrName>style.visibility</p:attrName>
                                        </p:attrNameLst>
                                      </p:cBhvr>
                                      <p:to>
                                        <p:strVal val="hidden"/>
                                      </p:to>
                                    </p:set>
                                  </p:childTnLst>
                                </p:cTn>
                              </p:par>
                              <p:par>
                                <p:cTn id="146" presetID="10" presetClass="entr" presetSubtype="0" fill="hold" grpId="0" nodeType="withEffect">
                                  <p:stCondLst>
                                    <p:cond delay="0"/>
                                  </p:stCondLst>
                                  <p:childTnLst>
                                    <p:set>
                                      <p:cBhvr>
                                        <p:cTn id="147" dur="1" fill="hold">
                                          <p:stCondLst>
                                            <p:cond delay="0"/>
                                          </p:stCondLst>
                                        </p:cTn>
                                        <p:tgtEl>
                                          <p:spTgt spid="79"/>
                                        </p:tgtEl>
                                        <p:attrNameLst>
                                          <p:attrName>style.visibility</p:attrName>
                                        </p:attrNameLst>
                                      </p:cBhvr>
                                      <p:to>
                                        <p:strVal val="visible"/>
                                      </p:to>
                                    </p:set>
                                    <p:animEffect transition="in" filter="fade">
                                      <p:cBhvr>
                                        <p:cTn id="148" dur="500"/>
                                        <p:tgtEl>
                                          <p:spTgt spid="79"/>
                                        </p:tgtEl>
                                      </p:cBhvr>
                                    </p:animEffect>
                                  </p:childTnLst>
                                </p:cTn>
                              </p:par>
                            </p:childTnLst>
                          </p:cTn>
                        </p:par>
                      </p:childTnLst>
                    </p:cTn>
                  </p:par>
                </p:childTnLst>
              </p:cTn>
              <p:nextCondLst>
                <p:cond evt="onClick" delay="0">
                  <p:tgtEl>
                    <p:spTgt spid="33"/>
                  </p:tgtEl>
                </p:cond>
              </p:nextCondLst>
            </p:seq>
            <p:seq concurrent="1" nextAc="seek">
              <p:cTn id="149" restart="whenNotActive" fill="hold" evtFilter="cancelBubble" nodeType="interactiveSeq">
                <p:stCondLst>
                  <p:cond evt="onClick" delay="0">
                    <p:tgtEl>
                      <p:spTgt spid="34"/>
                    </p:tgtEl>
                  </p:cond>
                </p:stCondLst>
                <p:endSync evt="end" delay="0">
                  <p:rtn val="all"/>
                </p:endSync>
                <p:childTnLst>
                  <p:par>
                    <p:cTn id="150" fill="hold" nodeType="clickPar">
                      <p:stCondLst>
                        <p:cond delay="0"/>
                      </p:stCondLst>
                      <p:childTnLst>
                        <p:par>
                          <p:cTn id="151" fill="hold" nodeType="withGroup">
                            <p:stCondLst>
                              <p:cond delay="0"/>
                            </p:stCondLst>
                            <p:childTnLst>
                              <p:par>
                                <p:cTn id="152" presetID="10" presetClass="exit" presetSubtype="0" fill="hold" grpId="0" nodeType="clickEffect">
                                  <p:stCondLst>
                                    <p:cond delay="0"/>
                                  </p:stCondLst>
                                  <p:childTnLst>
                                    <p:animEffect transition="out" filter="fade">
                                      <p:cBhvr>
                                        <p:cTn id="153" dur="500"/>
                                        <p:tgtEl>
                                          <p:spTgt spid="34"/>
                                        </p:tgtEl>
                                      </p:cBhvr>
                                    </p:animEffect>
                                    <p:set>
                                      <p:cBhvr>
                                        <p:cTn id="154"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55" restart="whenNotActive" fill="hold" evtFilter="cancelBubble" nodeType="interactiveSeq">
                <p:stCondLst>
                  <p:cond evt="onClick" delay="0">
                    <p:tgtEl>
                      <p:spTgt spid="35"/>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5"/>
                                        </p:tgtEl>
                                      </p:cBhvr>
                                    </p:animEffect>
                                    <p:set>
                                      <p:cBhvr>
                                        <p:cTn id="160"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61" restart="whenNotActive" fill="hold" evtFilter="cancelBubble" nodeType="interactiveSeq">
                <p:stCondLst>
                  <p:cond evt="onClick" delay="0">
                    <p:tgtEl>
                      <p:spTgt spid="36"/>
                    </p:tgtEl>
                  </p:cond>
                </p:stCondLst>
                <p:endSync evt="end" delay="0">
                  <p:rtn val="all"/>
                </p:endSync>
                <p:childTnLst>
                  <p:par>
                    <p:cTn id="162" fill="hold" nodeType="clickPar">
                      <p:stCondLst>
                        <p:cond delay="0"/>
                      </p:stCondLst>
                      <p:childTnLst>
                        <p:par>
                          <p:cTn id="163" fill="hold" nodeType="withGroup">
                            <p:stCondLst>
                              <p:cond delay="0"/>
                            </p:stCondLst>
                            <p:childTnLst>
                              <p:par>
                                <p:cTn id="164" presetID="10" presetClass="exit" presetSubtype="0" fill="hold" grpId="0" nodeType="clickEffect">
                                  <p:stCondLst>
                                    <p:cond delay="0"/>
                                  </p:stCondLst>
                                  <p:childTnLst>
                                    <p:animEffect transition="out" filter="fade">
                                      <p:cBhvr>
                                        <p:cTn id="165" dur="500"/>
                                        <p:tgtEl>
                                          <p:spTgt spid="36"/>
                                        </p:tgtEl>
                                      </p:cBhvr>
                                    </p:animEffect>
                                    <p:set>
                                      <p:cBhvr>
                                        <p:cTn id="166"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67" restart="whenNotActive" fill="hold" evtFilter="cancelBubble" nodeType="interactiveSeq">
                <p:stCondLst>
                  <p:cond evt="onClick" delay="0">
                    <p:tgtEl>
                      <p:spTgt spid="37"/>
                    </p:tgtEl>
                  </p:cond>
                </p:stCondLst>
                <p:endSync evt="end" delay="0">
                  <p:rtn val="all"/>
                </p:endSync>
                <p:childTnLst>
                  <p:par>
                    <p:cTn id="168" fill="hold" nodeType="clickPar">
                      <p:stCondLst>
                        <p:cond delay="0"/>
                      </p:stCondLst>
                      <p:childTnLst>
                        <p:par>
                          <p:cTn id="169" fill="hold" nodeType="withGroup">
                            <p:stCondLst>
                              <p:cond delay="0"/>
                            </p:stCondLst>
                            <p:childTnLst>
                              <p:par>
                                <p:cTn id="170" presetID="10" presetClass="exit" presetSubtype="0" fill="hold" grpId="0" nodeType="clickEffect">
                                  <p:stCondLst>
                                    <p:cond delay="0"/>
                                  </p:stCondLst>
                                  <p:childTnLst>
                                    <p:animEffect transition="out" filter="fade">
                                      <p:cBhvr>
                                        <p:cTn id="171" dur="500"/>
                                        <p:tgtEl>
                                          <p:spTgt spid="37"/>
                                        </p:tgtEl>
                                      </p:cBhvr>
                                    </p:animEffect>
                                    <p:set>
                                      <p:cBhvr>
                                        <p:cTn id="172"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73" restart="whenNotActive" fill="hold" evtFilter="cancelBubble" nodeType="interactiveSeq">
                <p:stCondLst>
                  <p:cond evt="onClick" delay="0">
                    <p:tgtEl>
                      <p:spTgt spid="38"/>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8"/>
                                        </p:tgtEl>
                                      </p:cBhvr>
                                    </p:animEffect>
                                    <p:set>
                                      <p:cBhvr>
                                        <p:cTn id="178"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79" restart="whenNotActive" fill="hold" evtFilter="cancelBubble" nodeType="interactiveSeq">
                <p:stCondLst>
                  <p:cond evt="onClick" delay="0">
                    <p:tgtEl>
                      <p:spTgt spid="39"/>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10" presetClass="exit" presetSubtype="0" fill="hold" grpId="0" nodeType="clickEffect">
                                  <p:stCondLst>
                                    <p:cond delay="0"/>
                                  </p:stCondLst>
                                  <p:childTnLst>
                                    <p:animEffect transition="out" filter="fade">
                                      <p:cBhvr>
                                        <p:cTn id="183" dur="500"/>
                                        <p:tgtEl>
                                          <p:spTgt spid="39"/>
                                        </p:tgtEl>
                                      </p:cBhvr>
                                    </p:animEffect>
                                    <p:set>
                                      <p:cBhvr>
                                        <p:cTn id="184"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85" restart="whenNotActive" fill="hold" evtFilter="cancelBubble" nodeType="interactiveSeq">
                <p:stCondLst>
                  <p:cond evt="onClick" delay="0">
                    <p:tgtEl>
                      <p:spTgt spid="65"/>
                    </p:tgtEl>
                  </p:cond>
                </p:stCondLst>
                <p:endSync evt="end" delay="0">
                  <p:rtn val="all"/>
                </p:endSync>
                <p:childTnLst>
                  <p:par>
                    <p:cTn id="186" fill="hold" nodeType="clickPar">
                      <p:stCondLst>
                        <p:cond delay="0"/>
                      </p:stCondLst>
                      <p:childTnLst>
                        <p:par>
                          <p:cTn id="187" fill="hold" nodeType="withGroup">
                            <p:stCondLst>
                              <p:cond delay="0"/>
                            </p:stCondLst>
                            <p:childTnLst>
                              <p:par>
                                <p:cTn id="188" presetID="31" presetClass="exit" presetSubtype="0" fill="hold" nodeType="clickEffect">
                                  <p:stCondLst>
                                    <p:cond delay="0"/>
                                  </p:stCondLst>
                                  <p:childTnLst>
                                    <p:anim calcmode="lin" valueType="num">
                                      <p:cBhvr>
                                        <p:cTn id="189" dur="1000"/>
                                        <p:tgtEl>
                                          <p:spTgt spid="66"/>
                                        </p:tgtEl>
                                        <p:attrNameLst>
                                          <p:attrName>ppt_w</p:attrName>
                                        </p:attrNameLst>
                                      </p:cBhvr>
                                      <p:tavLst>
                                        <p:tav tm="0">
                                          <p:val>
                                            <p:strVal val="ppt_w"/>
                                          </p:val>
                                        </p:tav>
                                        <p:tav tm="100000">
                                          <p:val>
                                            <p:fltVal val="0"/>
                                          </p:val>
                                        </p:tav>
                                      </p:tavLst>
                                    </p:anim>
                                    <p:anim calcmode="lin" valueType="num">
                                      <p:cBhvr>
                                        <p:cTn id="190" dur="1000"/>
                                        <p:tgtEl>
                                          <p:spTgt spid="66"/>
                                        </p:tgtEl>
                                        <p:attrNameLst>
                                          <p:attrName>ppt_h</p:attrName>
                                        </p:attrNameLst>
                                      </p:cBhvr>
                                      <p:tavLst>
                                        <p:tav tm="0">
                                          <p:val>
                                            <p:strVal val="ppt_h"/>
                                          </p:val>
                                        </p:tav>
                                        <p:tav tm="100000">
                                          <p:val>
                                            <p:fltVal val="0"/>
                                          </p:val>
                                        </p:tav>
                                      </p:tavLst>
                                    </p:anim>
                                    <p:anim calcmode="lin" valueType="num">
                                      <p:cBhvr>
                                        <p:cTn id="191" dur="1000"/>
                                        <p:tgtEl>
                                          <p:spTgt spid="66"/>
                                        </p:tgtEl>
                                        <p:attrNameLst>
                                          <p:attrName>style.rotation</p:attrName>
                                        </p:attrNameLst>
                                      </p:cBhvr>
                                      <p:tavLst>
                                        <p:tav tm="0">
                                          <p:val>
                                            <p:fltVal val="0"/>
                                          </p:val>
                                        </p:tav>
                                        <p:tav tm="100000">
                                          <p:val>
                                            <p:fltVal val="90"/>
                                          </p:val>
                                        </p:tav>
                                      </p:tavLst>
                                    </p:anim>
                                    <p:animEffect transition="out" filter="fade">
                                      <p:cBhvr>
                                        <p:cTn id="192" dur="1000"/>
                                        <p:tgtEl>
                                          <p:spTgt spid="66"/>
                                        </p:tgtEl>
                                      </p:cBhvr>
                                    </p:animEffect>
                                    <p:set>
                                      <p:cBhvr>
                                        <p:cTn id="193" dur="1" fill="hold">
                                          <p:stCondLst>
                                            <p:cond delay="999"/>
                                          </p:stCondLst>
                                        </p:cTn>
                                        <p:tgtEl>
                                          <p:spTgt spid="66"/>
                                        </p:tgtEl>
                                        <p:attrNameLst>
                                          <p:attrName>style.visibility</p:attrName>
                                        </p:attrNameLst>
                                      </p:cBhvr>
                                      <p:to>
                                        <p:strVal val="hidden"/>
                                      </p:to>
                                    </p:set>
                                  </p:childTnLst>
                                </p:cTn>
                              </p:par>
                            </p:childTnLst>
                          </p:cTn>
                        </p:par>
                      </p:childTnLst>
                    </p:cTn>
                  </p:par>
                  <p:par>
                    <p:cTn id="194" fill="hold" nodeType="clickPar">
                      <p:stCondLst>
                        <p:cond delay="indefinite"/>
                      </p:stCondLst>
                      <p:childTnLst>
                        <p:par>
                          <p:cTn id="195" fill="hold" nodeType="withGroup">
                            <p:stCondLst>
                              <p:cond delay="0"/>
                            </p:stCondLst>
                            <p:childTnLst>
                              <p:par>
                                <p:cTn id="196" presetID="31" presetClass="exit" presetSubtype="0" fill="hold" nodeType="clickEffect">
                                  <p:stCondLst>
                                    <p:cond delay="0"/>
                                  </p:stCondLst>
                                  <p:childTnLst>
                                    <p:anim calcmode="lin" valueType="num">
                                      <p:cBhvr>
                                        <p:cTn id="197" dur="1000"/>
                                        <p:tgtEl>
                                          <p:spTgt spid="64"/>
                                        </p:tgtEl>
                                        <p:attrNameLst>
                                          <p:attrName>ppt_w</p:attrName>
                                        </p:attrNameLst>
                                      </p:cBhvr>
                                      <p:tavLst>
                                        <p:tav tm="0">
                                          <p:val>
                                            <p:strVal val="ppt_w"/>
                                          </p:val>
                                        </p:tav>
                                        <p:tav tm="100000">
                                          <p:val>
                                            <p:fltVal val="0"/>
                                          </p:val>
                                        </p:tav>
                                      </p:tavLst>
                                    </p:anim>
                                    <p:anim calcmode="lin" valueType="num">
                                      <p:cBhvr>
                                        <p:cTn id="198" dur="1000"/>
                                        <p:tgtEl>
                                          <p:spTgt spid="64"/>
                                        </p:tgtEl>
                                        <p:attrNameLst>
                                          <p:attrName>ppt_h</p:attrName>
                                        </p:attrNameLst>
                                      </p:cBhvr>
                                      <p:tavLst>
                                        <p:tav tm="0">
                                          <p:val>
                                            <p:strVal val="ppt_h"/>
                                          </p:val>
                                        </p:tav>
                                        <p:tav tm="100000">
                                          <p:val>
                                            <p:fltVal val="0"/>
                                          </p:val>
                                        </p:tav>
                                      </p:tavLst>
                                    </p:anim>
                                    <p:anim calcmode="lin" valueType="num">
                                      <p:cBhvr>
                                        <p:cTn id="199" dur="1000"/>
                                        <p:tgtEl>
                                          <p:spTgt spid="64"/>
                                        </p:tgtEl>
                                        <p:attrNameLst>
                                          <p:attrName>style.rotation</p:attrName>
                                        </p:attrNameLst>
                                      </p:cBhvr>
                                      <p:tavLst>
                                        <p:tav tm="0">
                                          <p:val>
                                            <p:fltVal val="0"/>
                                          </p:val>
                                        </p:tav>
                                        <p:tav tm="100000">
                                          <p:val>
                                            <p:fltVal val="90"/>
                                          </p:val>
                                        </p:tav>
                                      </p:tavLst>
                                    </p:anim>
                                    <p:animEffect transition="out" filter="fade">
                                      <p:cBhvr>
                                        <p:cTn id="200" dur="1000"/>
                                        <p:tgtEl>
                                          <p:spTgt spid="64"/>
                                        </p:tgtEl>
                                      </p:cBhvr>
                                    </p:animEffect>
                                    <p:set>
                                      <p:cBhvr>
                                        <p:cTn id="201" dur="1" fill="hold">
                                          <p:stCondLst>
                                            <p:cond delay="999"/>
                                          </p:stCondLst>
                                        </p:cTn>
                                        <p:tgtEl>
                                          <p:spTgt spid="64"/>
                                        </p:tgtEl>
                                        <p:attrNameLst>
                                          <p:attrName>style.visibility</p:attrName>
                                        </p:attrNameLst>
                                      </p:cBhvr>
                                      <p:to>
                                        <p:strVal val="hidden"/>
                                      </p:to>
                                    </p:set>
                                  </p:childTnLst>
                                </p:cTn>
                              </p:par>
                            </p:childTnLst>
                          </p:cTn>
                        </p:par>
                      </p:childTnLst>
                    </p:cTn>
                  </p:par>
                  <p:par>
                    <p:cTn id="202" fill="hold" nodeType="clickPar">
                      <p:stCondLst>
                        <p:cond delay="indefinite"/>
                      </p:stCondLst>
                      <p:childTnLst>
                        <p:par>
                          <p:cTn id="203" fill="hold" nodeType="withGroup">
                            <p:stCondLst>
                              <p:cond delay="0"/>
                            </p:stCondLst>
                            <p:childTnLst>
                              <p:par>
                                <p:cTn id="204" presetID="31" presetClass="exit" presetSubtype="0" fill="hold" nodeType="clickEffect">
                                  <p:stCondLst>
                                    <p:cond delay="0"/>
                                  </p:stCondLst>
                                  <p:childTnLst>
                                    <p:anim calcmode="lin" valueType="num">
                                      <p:cBhvr>
                                        <p:cTn id="205" dur="1000"/>
                                        <p:tgtEl>
                                          <p:spTgt spid="63"/>
                                        </p:tgtEl>
                                        <p:attrNameLst>
                                          <p:attrName>ppt_w</p:attrName>
                                        </p:attrNameLst>
                                      </p:cBhvr>
                                      <p:tavLst>
                                        <p:tav tm="0">
                                          <p:val>
                                            <p:strVal val="ppt_w"/>
                                          </p:val>
                                        </p:tav>
                                        <p:tav tm="100000">
                                          <p:val>
                                            <p:fltVal val="0"/>
                                          </p:val>
                                        </p:tav>
                                      </p:tavLst>
                                    </p:anim>
                                    <p:anim calcmode="lin" valueType="num">
                                      <p:cBhvr>
                                        <p:cTn id="206" dur="1000"/>
                                        <p:tgtEl>
                                          <p:spTgt spid="63"/>
                                        </p:tgtEl>
                                        <p:attrNameLst>
                                          <p:attrName>ppt_h</p:attrName>
                                        </p:attrNameLst>
                                      </p:cBhvr>
                                      <p:tavLst>
                                        <p:tav tm="0">
                                          <p:val>
                                            <p:strVal val="ppt_h"/>
                                          </p:val>
                                        </p:tav>
                                        <p:tav tm="100000">
                                          <p:val>
                                            <p:fltVal val="0"/>
                                          </p:val>
                                        </p:tav>
                                      </p:tavLst>
                                    </p:anim>
                                    <p:anim calcmode="lin" valueType="num">
                                      <p:cBhvr>
                                        <p:cTn id="207" dur="1000"/>
                                        <p:tgtEl>
                                          <p:spTgt spid="63"/>
                                        </p:tgtEl>
                                        <p:attrNameLst>
                                          <p:attrName>style.rotation</p:attrName>
                                        </p:attrNameLst>
                                      </p:cBhvr>
                                      <p:tavLst>
                                        <p:tav tm="0">
                                          <p:val>
                                            <p:fltVal val="0"/>
                                          </p:val>
                                        </p:tav>
                                        <p:tav tm="100000">
                                          <p:val>
                                            <p:fltVal val="90"/>
                                          </p:val>
                                        </p:tav>
                                      </p:tavLst>
                                    </p:anim>
                                    <p:animEffect transition="out" filter="fade">
                                      <p:cBhvr>
                                        <p:cTn id="208" dur="1000"/>
                                        <p:tgtEl>
                                          <p:spTgt spid="63"/>
                                        </p:tgtEl>
                                      </p:cBhvr>
                                    </p:animEffect>
                                    <p:set>
                                      <p:cBhvr>
                                        <p:cTn id="209" dur="1" fill="hold">
                                          <p:stCondLst>
                                            <p:cond delay="999"/>
                                          </p:stCondLst>
                                        </p:cTn>
                                        <p:tgtEl>
                                          <p:spTgt spid="63"/>
                                        </p:tgtEl>
                                        <p:attrNameLst>
                                          <p:attrName>style.visibility</p:attrName>
                                        </p:attrNameLst>
                                      </p:cBhvr>
                                      <p:to>
                                        <p:strVal val="hidden"/>
                                      </p:to>
                                    </p:set>
                                  </p:childTnLst>
                                </p:cTn>
                              </p:par>
                            </p:childTnLst>
                          </p:cTn>
                        </p:par>
                      </p:childTnLst>
                    </p:cTn>
                  </p:par>
                  <p:par>
                    <p:cTn id="210" fill="hold" nodeType="clickPar">
                      <p:stCondLst>
                        <p:cond delay="indefinite"/>
                      </p:stCondLst>
                      <p:childTnLst>
                        <p:par>
                          <p:cTn id="211" fill="hold" nodeType="withGroup">
                            <p:stCondLst>
                              <p:cond delay="0"/>
                            </p:stCondLst>
                            <p:childTnLst>
                              <p:par>
                                <p:cTn id="212" presetID="31" presetClass="exit" presetSubtype="0" fill="hold" nodeType="clickEffect">
                                  <p:stCondLst>
                                    <p:cond delay="0"/>
                                  </p:stCondLst>
                                  <p:childTnLst>
                                    <p:anim calcmode="lin" valueType="num">
                                      <p:cBhvr>
                                        <p:cTn id="213" dur="1000"/>
                                        <p:tgtEl>
                                          <p:spTgt spid="60"/>
                                        </p:tgtEl>
                                        <p:attrNameLst>
                                          <p:attrName>ppt_w</p:attrName>
                                        </p:attrNameLst>
                                      </p:cBhvr>
                                      <p:tavLst>
                                        <p:tav tm="0">
                                          <p:val>
                                            <p:strVal val="ppt_w"/>
                                          </p:val>
                                        </p:tav>
                                        <p:tav tm="100000">
                                          <p:val>
                                            <p:fltVal val="0"/>
                                          </p:val>
                                        </p:tav>
                                      </p:tavLst>
                                    </p:anim>
                                    <p:anim calcmode="lin" valueType="num">
                                      <p:cBhvr>
                                        <p:cTn id="214" dur="1000"/>
                                        <p:tgtEl>
                                          <p:spTgt spid="60"/>
                                        </p:tgtEl>
                                        <p:attrNameLst>
                                          <p:attrName>ppt_h</p:attrName>
                                        </p:attrNameLst>
                                      </p:cBhvr>
                                      <p:tavLst>
                                        <p:tav tm="0">
                                          <p:val>
                                            <p:strVal val="ppt_h"/>
                                          </p:val>
                                        </p:tav>
                                        <p:tav tm="100000">
                                          <p:val>
                                            <p:fltVal val="0"/>
                                          </p:val>
                                        </p:tav>
                                      </p:tavLst>
                                    </p:anim>
                                    <p:anim calcmode="lin" valueType="num">
                                      <p:cBhvr>
                                        <p:cTn id="215" dur="1000"/>
                                        <p:tgtEl>
                                          <p:spTgt spid="60"/>
                                        </p:tgtEl>
                                        <p:attrNameLst>
                                          <p:attrName>style.rotation</p:attrName>
                                        </p:attrNameLst>
                                      </p:cBhvr>
                                      <p:tavLst>
                                        <p:tav tm="0">
                                          <p:val>
                                            <p:fltVal val="0"/>
                                          </p:val>
                                        </p:tav>
                                        <p:tav tm="100000">
                                          <p:val>
                                            <p:fltVal val="90"/>
                                          </p:val>
                                        </p:tav>
                                      </p:tavLst>
                                    </p:anim>
                                    <p:animEffect transition="out" filter="fade">
                                      <p:cBhvr>
                                        <p:cTn id="216" dur="1000"/>
                                        <p:tgtEl>
                                          <p:spTgt spid="60"/>
                                        </p:tgtEl>
                                      </p:cBhvr>
                                    </p:animEffect>
                                    <p:set>
                                      <p:cBhvr>
                                        <p:cTn id="217" dur="1" fill="hold">
                                          <p:stCondLst>
                                            <p:cond delay="999"/>
                                          </p:stCondLst>
                                        </p:cTn>
                                        <p:tgtEl>
                                          <p:spTgt spid="60"/>
                                        </p:tgtEl>
                                        <p:attrNameLst>
                                          <p:attrName>style.visibility</p:attrName>
                                        </p:attrNameLst>
                                      </p:cBhvr>
                                      <p:to>
                                        <p:strVal val="hidden"/>
                                      </p:to>
                                    </p:se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31" presetClass="exit" presetSubtype="0" fill="hold" nodeType="clickEffect">
                                  <p:stCondLst>
                                    <p:cond delay="0"/>
                                  </p:stCondLst>
                                  <p:childTnLst>
                                    <p:anim calcmode="lin" valueType="num">
                                      <p:cBhvr>
                                        <p:cTn id="221" dur="1000"/>
                                        <p:tgtEl>
                                          <p:spTgt spid="61"/>
                                        </p:tgtEl>
                                        <p:attrNameLst>
                                          <p:attrName>ppt_w</p:attrName>
                                        </p:attrNameLst>
                                      </p:cBhvr>
                                      <p:tavLst>
                                        <p:tav tm="0">
                                          <p:val>
                                            <p:strVal val="ppt_w"/>
                                          </p:val>
                                        </p:tav>
                                        <p:tav tm="100000">
                                          <p:val>
                                            <p:fltVal val="0"/>
                                          </p:val>
                                        </p:tav>
                                      </p:tavLst>
                                    </p:anim>
                                    <p:anim calcmode="lin" valueType="num">
                                      <p:cBhvr>
                                        <p:cTn id="222" dur="1000"/>
                                        <p:tgtEl>
                                          <p:spTgt spid="61"/>
                                        </p:tgtEl>
                                        <p:attrNameLst>
                                          <p:attrName>ppt_h</p:attrName>
                                        </p:attrNameLst>
                                      </p:cBhvr>
                                      <p:tavLst>
                                        <p:tav tm="0">
                                          <p:val>
                                            <p:strVal val="ppt_h"/>
                                          </p:val>
                                        </p:tav>
                                        <p:tav tm="100000">
                                          <p:val>
                                            <p:fltVal val="0"/>
                                          </p:val>
                                        </p:tav>
                                      </p:tavLst>
                                    </p:anim>
                                    <p:anim calcmode="lin" valueType="num">
                                      <p:cBhvr>
                                        <p:cTn id="223" dur="1000"/>
                                        <p:tgtEl>
                                          <p:spTgt spid="61"/>
                                        </p:tgtEl>
                                        <p:attrNameLst>
                                          <p:attrName>style.rotation</p:attrName>
                                        </p:attrNameLst>
                                      </p:cBhvr>
                                      <p:tavLst>
                                        <p:tav tm="0">
                                          <p:val>
                                            <p:fltVal val="0"/>
                                          </p:val>
                                        </p:tav>
                                        <p:tav tm="100000">
                                          <p:val>
                                            <p:fltVal val="90"/>
                                          </p:val>
                                        </p:tav>
                                      </p:tavLst>
                                    </p:anim>
                                    <p:animEffect transition="out" filter="fade">
                                      <p:cBhvr>
                                        <p:cTn id="224" dur="1000"/>
                                        <p:tgtEl>
                                          <p:spTgt spid="61"/>
                                        </p:tgtEl>
                                      </p:cBhvr>
                                    </p:animEffect>
                                    <p:set>
                                      <p:cBhvr>
                                        <p:cTn id="225" dur="1" fill="hold">
                                          <p:stCondLst>
                                            <p:cond delay="999"/>
                                          </p:stCondLst>
                                        </p:cTn>
                                        <p:tgtEl>
                                          <p:spTgt spid="61"/>
                                        </p:tgtEl>
                                        <p:attrNameLst>
                                          <p:attrName>style.visibility</p:attrName>
                                        </p:attrNameLst>
                                      </p:cBhvr>
                                      <p:to>
                                        <p:strVal val="hidden"/>
                                      </p:to>
                                    </p:set>
                                  </p:childTnLst>
                                </p:cTn>
                              </p:par>
                            </p:childTnLst>
                          </p:cTn>
                        </p:par>
                      </p:childTnLst>
                    </p:cTn>
                  </p:par>
                  <p:par>
                    <p:cTn id="226" fill="hold" nodeType="clickPar">
                      <p:stCondLst>
                        <p:cond delay="indefinite"/>
                      </p:stCondLst>
                      <p:childTnLst>
                        <p:par>
                          <p:cTn id="227" fill="hold" nodeType="withGroup">
                            <p:stCondLst>
                              <p:cond delay="0"/>
                            </p:stCondLst>
                            <p:childTnLst>
                              <p:par>
                                <p:cTn id="228" presetID="31" presetClass="exit" presetSubtype="0" fill="hold" nodeType="clickEffect">
                                  <p:stCondLst>
                                    <p:cond delay="0"/>
                                  </p:stCondLst>
                                  <p:childTnLst>
                                    <p:anim calcmode="lin" valueType="num">
                                      <p:cBhvr>
                                        <p:cTn id="229" dur="1000"/>
                                        <p:tgtEl>
                                          <p:spTgt spid="62"/>
                                        </p:tgtEl>
                                        <p:attrNameLst>
                                          <p:attrName>ppt_w</p:attrName>
                                        </p:attrNameLst>
                                      </p:cBhvr>
                                      <p:tavLst>
                                        <p:tav tm="0">
                                          <p:val>
                                            <p:strVal val="ppt_w"/>
                                          </p:val>
                                        </p:tav>
                                        <p:tav tm="100000">
                                          <p:val>
                                            <p:fltVal val="0"/>
                                          </p:val>
                                        </p:tav>
                                      </p:tavLst>
                                    </p:anim>
                                    <p:anim calcmode="lin" valueType="num">
                                      <p:cBhvr>
                                        <p:cTn id="230" dur="1000"/>
                                        <p:tgtEl>
                                          <p:spTgt spid="62"/>
                                        </p:tgtEl>
                                        <p:attrNameLst>
                                          <p:attrName>ppt_h</p:attrName>
                                        </p:attrNameLst>
                                      </p:cBhvr>
                                      <p:tavLst>
                                        <p:tav tm="0">
                                          <p:val>
                                            <p:strVal val="ppt_h"/>
                                          </p:val>
                                        </p:tav>
                                        <p:tav tm="100000">
                                          <p:val>
                                            <p:fltVal val="0"/>
                                          </p:val>
                                        </p:tav>
                                      </p:tavLst>
                                    </p:anim>
                                    <p:anim calcmode="lin" valueType="num">
                                      <p:cBhvr>
                                        <p:cTn id="231" dur="1000"/>
                                        <p:tgtEl>
                                          <p:spTgt spid="62"/>
                                        </p:tgtEl>
                                        <p:attrNameLst>
                                          <p:attrName>style.rotation</p:attrName>
                                        </p:attrNameLst>
                                      </p:cBhvr>
                                      <p:tavLst>
                                        <p:tav tm="0">
                                          <p:val>
                                            <p:fltVal val="0"/>
                                          </p:val>
                                        </p:tav>
                                        <p:tav tm="100000">
                                          <p:val>
                                            <p:fltVal val="90"/>
                                          </p:val>
                                        </p:tav>
                                      </p:tavLst>
                                    </p:anim>
                                    <p:animEffect transition="out" filter="fade">
                                      <p:cBhvr>
                                        <p:cTn id="232" dur="1000"/>
                                        <p:tgtEl>
                                          <p:spTgt spid="62"/>
                                        </p:tgtEl>
                                      </p:cBhvr>
                                    </p:animEffect>
                                    <p:set>
                                      <p:cBhvr>
                                        <p:cTn id="233" dur="1" fill="hold">
                                          <p:stCondLst>
                                            <p:cond delay="999"/>
                                          </p:stCondLst>
                                        </p:cTn>
                                        <p:tgtEl>
                                          <p:spTgt spid="62"/>
                                        </p:tgtEl>
                                        <p:attrNameLst>
                                          <p:attrName>style.visibility</p:attrName>
                                        </p:attrNameLst>
                                      </p:cBhvr>
                                      <p:to>
                                        <p:strVal val="hidden"/>
                                      </p:to>
                                    </p:set>
                                  </p:childTnLst>
                                </p:cTn>
                              </p:par>
                            </p:childTnLst>
                          </p:cTn>
                        </p:par>
                      </p:childTnLst>
                    </p:cTn>
                  </p:par>
                  <p:par>
                    <p:cTn id="234" fill="hold" nodeType="clickPar">
                      <p:stCondLst>
                        <p:cond delay="indefinite"/>
                      </p:stCondLst>
                      <p:childTnLst>
                        <p:par>
                          <p:cTn id="235" fill="hold" nodeType="withGroup">
                            <p:stCondLst>
                              <p:cond delay="0"/>
                            </p:stCondLst>
                            <p:childTnLst>
                              <p:par>
                                <p:cTn id="236" presetID="31" presetClass="exit" presetSubtype="0" fill="hold" nodeType="clickEffect">
                                  <p:stCondLst>
                                    <p:cond delay="0"/>
                                  </p:stCondLst>
                                  <p:childTnLst>
                                    <p:anim calcmode="lin" valueType="num">
                                      <p:cBhvr>
                                        <p:cTn id="237" dur="1000"/>
                                        <p:tgtEl>
                                          <p:spTgt spid="59"/>
                                        </p:tgtEl>
                                        <p:attrNameLst>
                                          <p:attrName>ppt_w</p:attrName>
                                        </p:attrNameLst>
                                      </p:cBhvr>
                                      <p:tavLst>
                                        <p:tav tm="0">
                                          <p:val>
                                            <p:strVal val="ppt_w"/>
                                          </p:val>
                                        </p:tav>
                                        <p:tav tm="100000">
                                          <p:val>
                                            <p:fltVal val="0"/>
                                          </p:val>
                                        </p:tav>
                                      </p:tavLst>
                                    </p:anim>
                                    <p:anim calcmode="lin" valueType="num">
                                      <p:cBhvr>
                                        <p:cTn id="238" dur="1000"/>
                                        <p:tgtEl>
                                          <p:spTgt spid="59"/>
                                        </p:tgtEl>
                                        <p:attrNameLst>
                                          <p:attrName>ppt_h</p:attrName>
                                        </p:attrNameLst>
                                      </p:cBhvr>
                                      <p:tavLst>
                                        <p:tav tm="0">
                                          <p:val>
                                            <p:strVal val="ppt_h"/>
                                          </p:val>
                                        </p:tav>
                                        <p:tav tm="100000">
                                          <p:val>
                                            <p:fltVal val="0"/>
                                          </p:val>
                                        </p:tav>
                                      </p:tavLst>
                                    </p:anim>
                                    <p:anim calcmode="lin" valueType="num">
                                      <p:cBhvr>
                                        <p:cTn id="239" dur="1000"/>
                                        <p:tgtEl>
                                          <p:spTgt spid="59"/>
                                        </p:tgtEl>
                                        <p:attrNameLst>
                                          <p:attrName>style.rotation</p:attrName>
                                        </p:attrNameLst>
                                      </p:cBhvr>
                                      <p:tavLst>
                                        <p:tav tm="0">
                                          <p:val>
                                            <p:fltVal val="0"/>
                                          </p:val>
                                        </p:tav>
                                        <p:tav tm="100000">
                                          <p:val>
                                            <p:fltVal val="90"/>
                                          </p:val>
                                        </p:tav>
                                      </p:tavLst>
                                    </p:anim>
                                    <p:animEffect transition="out" filter="fade">
                                      <p:cBhvr>
                                        <p:cTn id="240" dur="1000"/>
                                        <p:tgtEl>
                                          <p:spTgt spid="59"/>
                                        </p:tgtEl>
                                      </p:cBhvr>
                                    </p:animEffect>
                                    <p:set>
                                      <p:cBhvr>
                                        <p:cTn id="241" dur="1" fill="hold">
                                          <p:stCondLst>
                                            <p:cond delay="999"/>
                                          </p:stCondLst>
                                        </p:cTn>
                                        <p:tgtEl>
                                          <p:spTgt spid="59"/>
                                        </p:tgtEl>
                                        <p:attrNameLst>
                                          <p:attrName>style.visibility</p:attrName>
                                        </p:attrNameLst>
                                      </p:cBhvr>
                                      <p:to>
                                        <p:strVal val="hidden"/>
                                      </p:to>
                                    </p:se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31" presetClass="exit" presetSubtype="0" fill="hold" nodeType="clickEffect">
                                  <p:stCondLst>
                                    <p:cond delay="0"/>
                                  </p:stCondLst>
                                  <p:childTnLst>
                                    <p:anim calcmode="lin" valueType="num">
                                      <p:cBhvr>
                                        <p:cTn id="245" dur="1000"/>
                                        <p:tgtEl>
                                          <p:spTgt spid="58"/>
                                        </p:tgtEl>
                                        <p:attrNameLst>
                                          <p:attrName>ppt_w</p:attrName>
                                        </p:attrNameLst>
                                      </p:cBhvr>
                                      <p:tavLst>
                                        <p:tav tm="0">
                                          <p:val>
                                            <p:strVal val="ppt_w"/>
                                          </p:val>
                                        </p:tav>
                                        <p:tav tm="100000">
                                          <p:val>
                                            <p:fltVal val="0"/>
                                          </p:val>
                                        </p:tav>
                                      </p:tavLst>
                                    </p:anim>
                                    <p:anim calcmode="lin" valueType="num">
                                      <p:cBhvr>
                                        <p:cTn id="246" dur="1000"/>
                                        <p:tgtEl>
                                          <p:spTgt spid="58"/>
                                        </p:tgtEl>
                                        <p:attrNameLst>
                                          <p:attrName>ppt_h</p:attrName>
                                        </p:attrNameLst>
                                      </p:cBhvr>
                                      <p:tavLst>
                                        <p:tav tm="0">
                                          <p:val>
                                            <p:strVal val="ppt_h"/>
                                          </p:val>
                                        </p:tav>
                                        <p:tav tm="100000">
                                          <p:val>
                                            <p:fltVal val="0"/>
                                          </p:val>
                                        </p:tav>
                                      </p:tavLst>
                                    </p:anim>
                                    <p:anim calcmode="lin" valueType="num">
                                      <p:cBhvr>
                                        <p:cTn id="247" dur="1000"/>
                                        <p:tgtEl>
                                          <p:spTgt spid="58"/>
                                        </p:tgtEl>
                                        <p:attrNameLst>
                                          <p:attrName>style.rotation</p:attrName>
                                        </p:attrNameLst>
                                      </p:cBhvr>
                                      <p:tavLst>
                                        <p:tav tm="0">
                                          <p:val>
                                            <p:fltVal val="0"/>
                                          </p:val>
                                        </p:tav>
                                        <p:tav tm="100000">
                                          <p:val>
                                            <p:fltVal val="90"/>
                                          </p:val>
                                        </p:tav>
                                      </p:tavLst>
                                    </p:anim>
                                    <p:animEffect transition="out" filter="fade">
                                      <p:cBhvr>
                                        <p:cTn id="248" dur="1000"/>
                                        <p:tgtEl>
                                          <p:spTgt spid="58"/>
                                        </p:tgtEl>
                                      </p:cBhvr>
                                    </p:animEffect>
                                    <p:set>
                                      <p:cBhvr>
                                        <p:cTn id="249" dur="1" fill="hold">
                                          <p:stCondLst>
                                            <p:cond delay="999"/>
                                          </p:stCondLst>
                                        </p:cTn>
                                        <p:tgtEl>
                                          <p:spTgt spid="58"/>
                                        </p:tgtEl>
                                        <p:attrNameLst>
                                          <p:attrName>style.visibility</p:attrName>
                                        </p:attrNameLst>
                                      </p:cBhvr>
                                      <p:to>
                                        <p:strVal val="hidden"/>
                                      </p:to>
                                    </p:set>
                                  </p:childTnLst>
                                </p:cTn>
                              </p:par>
                            </p:childTnLst>
                          </p:cTn>
                        </p:par>
                      </p:childTnLst>
                    </p:cTn>
                  </p:par>
                  <p:par>
                    <p:cTn id="250" fill="hold" nodeType="clickPar">
                      <p:stCondLst>
                        <p:cond delay="indefinite"/>
                      </p:stCondLst>
                      <p:childTnLst>
                        <p:par>
                          <p:cTn id="251" fill="hold" nodeType="withGroup">
                            <p:stCondLst>
                              <p:cond delay="0"/>
                            </p:stCondLst>
                            <p:childTnLst>
                              <p:par>
                                <p:cTn id="252" presetID="31" presetClass="exit" presetSubtype="0" fill="hold" nodeType="clickEffect">
                                  <p:stCondLst>
                                    <p:cond delay="0"/>
                                  </p:stCondLst>
                                  <p:childTnLst>
                                    <p:anim calcmode="lin" valueType="num">
                                      <p:cBhvr>
                                        <p:cTn id="253" dur="1000"/>
                                        <p:tgtEl>
                                          <p:spTgt spid="57"/>
                                        </p:tgtEl>
                                        <p:attrNameLst>
                                          <p:attrName>ppt_w</p:attrName>
                                        </p:attrNameLst>
                                      </p:cBhvr>
                                      <p:tavLst>
                                        <p:tav tm="0">
                                          <p:val>
                                            <p:strVal val="ppt_w"/>
                                          </p:val>
                                        </p:tav>
                                        <p:tav tm="100000">
                                          <p:val>
                                            <p:fltVal val="0"/>
                                          </p:val>
                                        </p:tav>
                                      </p:tavLst>
                                    </p:anim>
                                    <p:anim calcmode="lin" valueType="num">
                                      <p:cBhvr>
                                        <p:cTn id="254" dur="1000"/>
                                        <p:tgtEl>
                                          <p:spTgt spid="57"/>
                                        </p:tgtEl>
                                        <p:attrNameLst>
                                          <p:attrName>ppt_h</p:attrName>
                                        </p:attrNameLst>
                                      </p:cBhvr>
                                      <p:tavLst>
                                        <p:tav tm="0">
                                          <p:val>
                                            <p:strVal val="ppt_h"/>
                                          </p:val>
                                        </p:tav>
                                        <p:tav tm="100000">
                                          <p:val>
                                            <p:fltVal val="0"/>
                                          </p:val>
                                        </p:tav>
                                      </p:tavLst>
                                    </p:anim>
                                    <p:anim calcmode="lin" valueType="num">
                                      <p:cBhvr>
                                        <p:cTn id="255" dur="1000"/>
                                        <p:tgtEl>
                                          <p:spTgt spid="57"/>
                                        </p:tgtEl>
                                        <p:attrNameLst>
                                          <p:attrName>style.rotation</p:attrName>
                                        </p:attrNameLst>
                                      </p:cBhvr>
                                      <p:tavLst>
                                        <p:tav tm="0">
                                          <p:val>
                                            <p:fltVal val="0"/>
                                          </p:val>
                                        </p:tav>
                                        <p:tav tm="100000">
                                          <p:val>
                                            <p:fltVal val="90"/>
                                          </p:val>
                                        </p:tav>
                                      </p:tavLst>
                                    </p:anim>
                                    <p:animEffect transition="out" filter="fade">
                                      <p:cBhvr>
                                        <p:cTn id="256" dur="1000"/>
                                        <p:tgtEl>
                                          <p:spTgt spid="57"/>
                                        </p:tgtEl>
                                      </p:cBhvr>
                                    </p:animEffect>
                                    <p:set>
                                      <p:cBhvr>
                                        <p:cTn id="257" dur="1" fill="hold">
                                          <p:stCondLst>
                                            <p:cond delay="999"/>
                                          </p:stCondLst>
                                        </p:cTn>
                                        <p:tgtEl>
                                          <p:spTgt spid="57"/>
                                        </p:tgtEl>
                                        <p:attrNameLst>
                                          <p:attrName>style.visibility</p:attrName>
                                        </p:attrNameLst>
                                      </p:cBhvr>
                                      <p:to>
                                        <p:strVal val="hidden"/>
                                      </p:to>
                                    </p:se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31" presetClass="exit" presetSubtype="0" fill="hold" nodeType="clickEffect">
                                  <p:stCondLst>
                                    <p:cond delay="0"/>
                                  </p:stCondLst>
                                  <p:childTnLst>
                                    <p:anim calcmode="lin" valueType="num">
                                      <p:cBhvr>
                                        <p:cTn id="261" dur="1000"/>
                                        <p:tgtEl>
                                          <p:spTgt spid="56"/>
                                        </p:tgtEl>
                                        <p:attrNameLst>
                                          <p:attrName>ppt_w</p:attrName>
                                        </p:attrNameLst>
                                      </p:cBhvr>
                                      <p:tavLst>
                                        <p:tav tm="0">
                                          <p:val>
                                            <p:strVal val="ppt_w"/>
                                          </p:val>
                                        </p:tav>
                                        <p:tav tm="100000">
                                          <p:val>
                                            <p:fltVal val="0"/>
                                          </p:val>
                                        </p:tav>
                                      </p:tavLst>
                                    </p:anim>
                                    <p:anim calcmode="lin" valueType="num">
                                      <p:cBhvr>
                                        <p:cTn id="262" dur="1000"/>
                                        <p:tgtEl>
                                          <p:spTgt spid="56"/>
                                        </p:tgtEl>
                                        <p:attrNameLst>
                                          <p:attrName>ppt_h</p:attrName>
                                        </p:attrNameLst>
                                      </p:cBhvr>
                                      <p:tavLst>
                                        <p:tav tm="0">
                                          <p:val>
                                            <p:strVal val="ppt_h"/>
                                          </p:val>
                                        </p:tav>
                                        <p:tav tm="100000">
                                          <p:val>
                                            <p:fltVal val="0"/>
                                          </p:val>
                                        </p:tav>
                                      </p:tavLst>
                                    </p:anim>
                                    <p:anim calcmode="lin" valueType="num">
                                      <p:cBhvr>
                                        <p:cTn id="263" dur="1000"/>
                                        <p:tgtEl>
                                          <p:spTgt spid="56"/>
                                        </p:tgtEl>
                                        <p:attrNameLst>
                                          <p:attrName>style.rotation</p:attrName>
                                        </p:attrNameLst>
                                      </p:cBhvr>
                                      <p:tavLst>
                                        <p:tav tm="0">
                                          <p:val>
                                            <p:fltVal val="0"/>
                                          </p:val>
                                        </p:tav>
                                        <p:tav tm="100000">
                                          <p:val>
                                            <p:fltVal val="90"/>
                                          </p:val>
                                        </p:tav>
                                      </p:tavLst>
                                    </p:anim>
                                    <p:animEffect transition="out" filter="fade">
                                      <p:cBhvr>
                                        <p:cTn id="264" dur="1000"/>
                                        <p:tgtEl>
                                          <p:spTgt spid="56"/>
                                        </p:tgtEl>
                                      </p:cBhvr>
                                    </p:animEffect>
                                    <p:set>
                                      <p:cBhvr>
                                        <p:cTn id="265" dur="1" fill="hold">
                                          <p:stCondLst>
                                            <p:cond delay="9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65"/>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78" grpId="0"/>
      <p:bldP spid="79" grpId="0"/>
      <p:bldP spid="80" grpId="0"/>
      <p:bldP spid="81" grpId="0"/>
      <p:bldP spid="82" grpId="0"/>
      <p:bldP spid="83" grpId="0"/>
      <p:bldP spid="84" grpId="0"/>
      <p:bldP spid="8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48468024-BBB7-4356-B268-45CB5B9BC192}"/>
              </a:ext>
            </a:extLst>
          </p:cNvPr>
          <p:cNvSpPr/>
          <p:nvPr/>
        </p:nvSpPr>
        <p:spPr>
          <a:xfrm>
            <a:off x="755650" y="749300"/>
            <a:ext cx="78486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5D0BCF19-DBDD-4C0F-B896-D432DFB296EB}"/>
              </a:ext>
            </a:extLst>
          </p:cNvPr>
          <p:cNvSpPr/>
          <p:nvPr/>
        </p:nvSpPr>
        <p:spPr>
          <a:xfrm>
            <a:off x="7258050" y="2609850"/>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DE8F69AD-4DC9-4C75-A471-5A345F8E009E}"/>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6629" name="TextBox 21"/>
          <p:cNvSpPr txBox="1">
            <a:spLocks noChangeArrowheads="1"/>
          </p:cNvSpPr>
          <p:nvPr/>
        </p:nvSpPr>
        <p:spPr bwMode="auto">
          <a:xfrm>
            <a:off x="3657600" y="1620838"/>
            <a:ext cx="471805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itchFamily="2" charset="0"/>
              </a:rPr>
              <a:t>_ _ _ _ _  _ _ _ _  </a:t>
            </a:r>
            <a:br>
              <a:rPr lang="en-GB" altLang="en-US" sz="3600">
                <a:solidFill>
                  <a:schemeClr val="tx1"/>
                </a:solidFill>
                <a:latin typeface="Twinkl Thin" pitchFamily="2" charset="0"/>
              </a:rPr>
            </a:br>
            <a:r>
              <a:rPr lang="en-GB" altLang="en-US" sz="3600">
                <a:solidFill>
                  <a:schemeClr val="tx1"/>
                </a:solidFill>
                <a:latin typeface="Twinkl Thin" pitchFamily="2" charset="0"/>
              </a:rPr>
              <a:t>_ _ _ _ _ _ _ _ </a:t>
            </a:r>
          </a:p>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itchFamily="2" charset="0"/>
              </a:rPr>
              <a:t>_ _ _ _ _ _,</a:t>
            </a:r>
          </a:p>
          <a:p>
            <a:pPr algn="ctr" eaLnBrk="1" hangingPunct="1">
              <a:lnSpc>
                <a:spcPct val="100000"/>
              </a:lnSpc>
              <a:spcBef>
                <a:spcPct val="0"/>
              </a:spcBef>
              <a:buFont typeface="Arial" panose="020B0604020202020204" pitchFamily="34" charset="0"/>
              <a:buNone/>
            </a:pPr>
            <a:r>
              <a:rPr lang="en-GB" altLang="en-US" sz="2400"/>
              <a:t>the pupils walked home.</a:t>
            </a:r>
          </a:p>
        </p:txBody>
      </p:sp>
      <p:sp>
        <p:nvSpPr>
          <p:cNvPr id="14" name="'a'"/>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6656" name="Group 47109"/>
          <p:cNvGrpSpPr>
            <a:grpSpLocks/>
          </p:cNvGrpSpPr>
          <p:nvPr/>
        </p:nvGrpSpPr>
        <p:grpSpPr bwMode="auto">
          <a:xfrm>
            <a:off x="6662738" y="782638"/>
            <a:ext cx="1851025" cy="460375"/>
            <a:chOff x="-2819985" y="5773832"/>
            <a:chExt cx="1851797" cy="461665"/>
          </a:xfrm>
        </p:grpSpPr>
        <p:sp>
          <p:nvSpPr>
            <p:cNvPr id="26695" name="TextBox 45"/>
            <p:cNvSpPr txBox="1">
              <a:spLocks noChangeArrowheads="1"/>
            </p:cNvSpPr>
            <p:nvPr/>
          </p:nvSpPr>
          <p:spPr bwMode="auto">
            <a:xfrm>
              <a:off x="-2407875" y="5847237"/>
              <a:ext cx="1439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Conjunction</a:t>
              </a:r>
              <a:endParaRPr lang="en-GB" altLang="en-US">
                <a:solidFill>
                  <a:schemeClr val="tx1"/>
                </a:solidFill>
                <a:latin typeface="Twinkl SemiBold" pitchFamily="2" charset="0"/>
                <a:cs typeface="Arial" panose="020B0604020202020204" pitchFamily="34" charset="0"/>
              </a:endParaRPr>
            </a:p>
          </p:txBody>
        </p:sp>
        <p:pic>
          <p:nvPicPr>
            <p:cNvPr id="26696" name="Picture 5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9985" y="5804078"/>
              <a:ext cx="401156" cy="400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97" name="TextBox 58"/>
            <p:cNvSpPr txBox="1">
              <a:spLocks noChangeArrowheads="1"/>
            </p:cNvSpPr>
            <p:nvPr/>
          </p:nvSpPr>
          <p:spPr bwMode="auto">
            <a:xfrm>
              <a:off x="-2805632" y="5773832"/>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grpSp>
      <p:sp>
        <p:nvSpPr>
          <p:cNvPr id="26657" name="TextBox 47107"/>
          <p:cNvSpPr txBox="1">
            <a:spLocks noChangeArrowheads="1"/>
          </p:cNvSpPr>
          <p:nvPr/>
        </p:nvSpPr>
        <p:spPr bwMode="auto">
          <a:xfrm>
            <a:off x="3502025" y="858838"/>
            <a:ext cx="4802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sp>
        <p:nvSpPr>
          <p:cNvPr id="65" name="TextBox 64"/>
          <p:cNvSpPr txBox="1">
            <a:spLocks noChangeArrowheads="1"/>
          </p:cNvSpPr>
          <p:nvPr/>
        </p:nvSpPr>
        <p:spPr bwMode="auto">
          <a:xfrm>
            <a:off x="4143375"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66" name="TextBox 65"/>
          <p:cNvSpPr txBox="1">
            <a:spLocks noChangeArrowheads="1"/>
          </p:cNvSpPr>
          <p:nvPr/>
        </p:nvSpPr>
        <p:spPr bwMode="auto">
          <a:xfrm>
            <a:off x="4576763" y="1765300"/>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f</a:t>
            </a:r>
          </a:p>
        </p:txBody>
      </p:sp>
      <p:sp>
        <p:nvSpPr>
          <p:cNvPr id="67" name="TextBox 66"/>
          <p:cNvSpPr txBox="1">
            <a:spLocks noChangeArrowheads="1"/>
          </p:cNvSpPr>
          <p:nvPr/>
        </p:nvSpPr>
        <p:spPr bwMode="auto">
          <a:xfrm>
            <a:off x="4983163"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68" name="TextBox 67"/>
          <p:cNvSpPr txBox="1">
            <a:spLocks noChangeArrowheads="1"/>
          </p:cNvSpPr>
          <p:nvPr/>
        </p:nvSpPr>
        <p:spPr bwMode="auto">
          <a:xfrm>
            <a:off x="5416550"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69" name="TextBox 68"/>
          <p:cNvSpPr txBox="1">
            <a:spLocks noChangeArrowheads="1"/>
          </p:cNvSpPr>
          <p:nvPr/>
        </p:nvSpPr>
        <p:spPr bwMode="auto">
          <a:xfrm>
            <a:off x="6392863" y="1765300"/>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70" name="TextBox 69"/>
          <p:cNvSpPr txBox="1">
            <a:spLocks noChangeArrowheads="1"/>
          </p:cNvSpPr>
          <p:nvPr/>
        </p:nvSpPr>
        <p:spPr bwMode="auto">
          <a:xfrm>
            <a:off x="6827838"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71" name="TextBox 70"/>
          <p:cNvSpPr txBox="1">
            <a:spLocks noChangeArrowheads="1"/>
          </p:cNvSpPr>
          <p:nvPr/>
        </p:nvSpPr>
        <p:spPr bwMode="auto">
          <a:xfrm>
            <a:off x="7242175"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2" name="TextBox 71"/>
          <p:cNvSpPr txBox="1">
            <a:spLocks noChangeArrowheads="1"/>
          </p:cNvSpPr>
          <p:nvPr/>
        </p:nvSpPr>
        <p:spPr bwMode="auto">
          <a:xfrm>
            <a:off x="7675563" y="176530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y</a:t>
            </a:r>
          </a:p>
        </p:txBody>
      </p:sp>
      <p:sp>
        <p:nvSpPr>
          <p:cNvPr id="73" name="TextBox 72"/>
          <p:cNvSpPr txBox="1">
            <a:spLocks noChangeArrowheads="1"/>
          </p:cNvSpPr>
          <p:nvPr/>
        </p:nvSpPr>
        <p:spPr bwMode="auto">
          <a:xfrm>
            <a:off x="5829300" y="176530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r</a:t>
            </a:r>
          </a:p>
        </p:txBody>
      </p:sp>
      <p:sp>
        <p:nvSpPr>
          <p:cNvPr id="74" name="TextBox 73"/>
          <p:cNvSpPr txBox="1">
            <a:spLocks noChangeArrowheads="1"/>
          </p:cNvSpPr>
          <p:nvPr/>
        </p:nvSpPr>
        <p:spPr bwMode="auto">
          <a:xfrm>
            <a:off x="4413250" y="2339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f</a:t>
            </a:r>
          </a:p>
        </p:txBody>
      </p:sp>
      <p:sp>
        <p:nvSpPr>
          <p:cNvPr id="75" name="TextBox 74"/>
          <p:cNvSpPr txBox="1">
            <a:spLocks noChangeArrowheads="1"/>
          </p:cNvSpPr>
          <p:nvPr/>
        </p:nvSpPr>
        <p:spPr bwMode="auto">
          <a:xfrm>
            <a:off x="4846638" y="23129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6" name="TextBox 75"/>
          <p:cNvSpPr txBox="1">
            <a:spLocks noChangeArrowheads="1"/>
          </p:cNvSpPr>
          <p:nvPr/>
        </p:nvSpPr>
        <p:spPr bwMode="auto">
          <a:xfrm>
            <a:off x="5251450"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78" name="TextBox 77"/>
          <p:cNvSpPr txBox="1">
            <a:spLocks noChangeArrowheads="1"/>
          </p:cNvSpPr>
          <p:nvPr/>
        </p:nvSpPr>
        <p:spPr bwMode="auto">
          <a:xfrm>
            <a:off x="5684838" y="2312988"/>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9" name="TextBox 78"/>
          <p:cNvSpPr txBox="1">
            <a:spLocks noChangeArrowheads="1"/>
          </p:cNvSpPr>
          <p:nvPr/>
        </p:nvSpPr>
        <p:spPr bwMode="auto">
          <a:xfrm>
            <a:off x="6099175"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80" name="TextBox 79"/>
          <p:cNvSpPr txBox="1">
            <a:spLocks noChangeArrowheads="1"/>
          </p:cNvSpPr>
          <p:nvPr/>
        </p:nvSpPr>
        <p:spPr bwMode="auto">
          <a:xfrm>
            <a:off x="4781550" y="2847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81" name="TextBox 80"/>
          <p:cNvSpPr txBox="1">
            <a:spLocks noChangeArrowheads="1"/>
          </p:cNvSpPr>
          <p:nvPr/>
        </p:nvSpPr>
        <p:spPr bwMode="auto">
          <a:xfrm>
            <a:off x="5214938"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c</a:t>
            </a:r>
          </a:p>
        </p:txBody>
      </p:sp>
      <p:sp>
        <p:nvSpPr>
          <p:cNvPr id="82" name="TextBox 81"/>
          <p:cNvSpPr txBox="1">
            <a:spLocks noChangeArrowheads="1"/>
          </p:cNvSpPr>
          <p:nvPr/>
        </p:nvSpPr>
        <p:spPr bwMode="auto">
          <a:xfrm>
            <a:off x="5619750" y="28479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3" name="TextBox 82"/>
          <p:cNvSpPr txBox="1">
            <a:spLocks noChangeArrowheads="1"/>
          </p:cNvSpPr>
          <p:nvPr/>
        </p:nvSpPr>
        <p:spPr bwMode="auto">
          <a:xfrm>
            <a:off x="6053138"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4" name="TextBox 83"/>
          <p:cNvSpPr txBox="1">
            <a:spLocks noChangeArrowheads="1"/>
          </p:cNvSpPr>
          <p:nvPr/>
        </p:nvSpPr>
        <p:spPr bwMode="auto">
          <a:xfrm>
            <a:off x="6465888" y="2847975"/>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o</a:t>
            </a:r>
          </a:p>
        </p:txBody>
      </p:sp>
      <p:sp>
        <p:nvSpPr>
          <p:cNvPr id="85" name="TextBox 84"/>
          <p:cNvSpPr txBox="1">
            <a:spLocks noChangeArrowheads="1"/>
          </p:cNvSpPr>
          <p:nvPr/>
        </p:nvSpPr>
        <p:spPr bwMode="auto">
          <a:xfrm>
            <a:off x="6900863" y="28479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86" name="TextBox 85"/>
          <p:cNvSpPr txBox="1">
            <a:spLocks noChangeArrowheads="1"/>
          </p:cNvSpPr>
          <p:nvPr/>
        </p:nvSpPr>
        <p:spPr bwMode="auto">
          <a:xfrm>
            <a:off x="6537325"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7" name="TextBox 86"/>
          <p:cNvSpPr txBox="1">
            <a:spLocks noChangeArrowheads="1"/>
          </p:cNvSpPr>
          <p:nvPr/>
        </p:nvSpPr>
        <p:spPr bwMode="auto">
          <a:xfrm>
            <a:off x="6953250" y="23129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8" name="TextBox 87"/>
          <p:cNvSpPr txBox="1">
            <a:spLocks noChangeArrowheads="1"/>
          </p:cNvSpPr>
          <p:nvPr/>
        </p:nvSpPr>
        <p:spPr bwMode="auto">
          <a:xfrm>
            <a:off x="7383463" y="23129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d</a:t>
            </a:r>
          </a:p>
        </p:txBody>
      </p:sp>
      <p:grpSp>
        <p:nvGrpSpPr>
          <p:cNvPr id="26681" name="Group 88"/>
          <p:cNvGrpSpPr>
            <a:grpSpLocks/>
          </p:cNvGrpSpPr>
          <p:nvPr/>
        </p:nvGrpSpPr>
        <p:grpSpPr bwMode="auto">
          <a:xfrm>
            <a:off x="7856538" y="5675313"/>
            <a:ext cx="633412" cy="633412"/>
            <a:chOff x="-817685" y="2347546"/>
            <a:chExt cx="633047" cy="633047"/>
          </a:xfrm>
        </p:grpSpPr>
        <p:sp>
          <p:nvSpPr>
            <p:cNvPr id="90" name="Oval 89">
              <a:hlinkClick r:id="rId3" action="ppaction://hlinksldjump"/>
              <a:extLst>
                <a:ext uri="{FF2B5EF4-FFF2-40B4-BE49-F238E27FC236}">
                  <a16:creationId xmlns:a16="http://schemas.microsoft.com/office/drawing/2014/main" id="{23313466-F16E-4639-943A-BDF0754516C5}"/>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1" name="Right Arrow 90">
              <a:hlinkClick r:id="rId3" action="ppaction://hlinksldjump"/>
              <a:extLst>
                <a:ext uri="{FF2B5EF4-FFF2-40B4-BE49-F238E27FC236}">
                  <a16:creationId xmlns:a16="http://schemas.microsoft.com/office/drawing/2014/main" id="{5D955A42-1668-4AF4-A9BA-DA0D10D01960}"/>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89" name="Picture 8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Picture 9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Picture 9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9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9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 name="Picture 9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 name="Picture 9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Picture 9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Picture 9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Oh no! Button">
            <a:extLst>
              <a:ext uri="{FF2B5EF4-FFF2-40B4-BE49-F238E27FC236}">
                <a16:creationId xmlns:a16="http://schemas.microsoft.com/office/drawing/2014/main" id="{627A8FCD-B834-4044-8EA0-E134B2A5DA25}"/>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101" name="Picture 10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fade">
                                      <p:cBhvr>
                                        <p:cTn id="10" dur="500"/>
                                        <p:tgtEl>
                                          <p:spTgt spid="65"/>
                                        </p:tgtEl>
                                      </p:cBhvr>
                                    </p:animEffec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0" presetClass="exit" presetSubtype="0" fill="hold" grpId="0" nodeType="click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0" presetClass="exit" presetSubtype="0" fill="hold" grpId="0" nodeType="with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par>
                                <p:cTn id="23" presetID="10" presetClass="entr" presetSubtype="0" fill="hold" grpId="0" nodeType="with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fade">
                                      <p:cBhvr>
                                        <p:cTn id="25" dur="500"/>
                                        <p:tgtEl>
                                          <p:spTgt spid="81"/>
                                        </p:tgtEl>
                                      </p:cBhvr>
                                    </p:animEffec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7"/>
                                        </p:tgtEl>
                                      </p:cBhvr>
                                    </p:animEffect>
                                    <p:set>
                                      <p:cBhvr>
                                        <p:cTn id="31" dur="1" fill="hold">
                                          <p:stCondLst>
                                            <p:cond delay="499"/>
                                          </p:stCondLst>
                                        </p:cTn>
                                        <p:tgtEl>
                                          <p:spTgt spid="17"/>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childTnLst>
                          </p:cTn>
                        </p:par>
                      </p:childTnLst>
                    </p:cTn>
                  </p:par>
                </p:childTnLst>
              </p:cTn>
              <p:nextCondLst>
                <p:cond evt="onClick" delay="0">
                  <p:tgtEl>
                    <p:spTgt spid="17"/>
                  </p:tgtEl>
                </p:cond>
              </p:nextCondLst>
            </p:seq>
            <p:seq concurrent="1" nextAc="seek">
              <p:cTn id="35" restart="whenNotActive" fill="hold" evtFilter="cancelBubble" nodeType="interactiveSeq">
                <p:stCondLst>
                  <p:cond evt="onClick" delay="0">
                    <p:tgtEl>
                      <p:spTgt spid="18"/>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xit" presetSubtype="0" fill="hold" grpId="0" nodeType="clickEffect">
                                  <p:stCondLst>
                                    <p:cond delay="0"/>
                                  </p:stCondLst>
                                  <p:childTnLst>
                                    <p:animEffect transition="out" filter="fade">
                                      <p:cBhvr>
                                        <p:cTn id="39" dur="500"/>
                                        <p:tgtEl>
                                          <p:spTgt spid="18"/>
                                        </p:tgtEl>
                                      </p:cBhvr>
                                    </p:animEffect>
                                    <p:set>
                                      <p:cBhvr>
                                        <p:cTn id="40" dur="1" fill="hold">
                                          <p:stCondLst>
                                            <p:cond delay="499"/>
                                          </p:stCondLst>
                                        </p:cTn>
                                        <p:tgtEl>
                                          <p:spTgt spid="18"/>
                                        </p:tgtEl>
                                        <p:attrNameLst>
                                          <p:attrName>style.visibility</p:attrName>
                                        </p:attrNameLst>
                                      </p:cBhvr>
                                      <p:to>
                                        <p:strVal val="hidden"/>
                                      </p:to>
                                    </p:set>
                                  </p:childTnLst>
                                </p:cTn>
                              </p:par>
                              <p:par>
                                <p:cTn id="41" presetID="10" presetClass="entr" presetSubtype="0" fill="hold" grpId="0" nodeType="withEffect">
                                  <p:stCondLst>
                                    <p:cond delay="0"/>
                                  </p:stCondLst>
                                  <p:childTnLst>
                                    <p:set>
                                      <p:cBhvr>
                                        <p:cTn id="42" dur="1" fill="hold">
                                          <p:stCondLst>
                                            <p:cond delay="0"/>
                                          </p:stCondLst>
                                        </p:cTn>
                                        <p:tgtEl>
                                          <p:spTgt spid="87"/>
                                        </p:tgtEl>
                                        <p:attrNameLst>
                                          <p:attrName>style.visibility</p:attrName>
                                        </p:attrNameLst>
                                      </p:cBhvr>
                                      <p:to>
                                        <p:strVal val="visible"/>
                                      </p:to>
                                    </p:set>
                                    <p:animEffect transition="in" filter="fade">
                                      <p:cBhvr>
                                        <p:cTn id="43" dur="500"/>
                                        <p:tgtEl>
                                          <p:spTgt spid="8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fade">
                                      <p:cBhvr>
                                        <p:cTn id="49" dur="500"/>
                                        <p:tgtEl>
                                          <p:spTgt spid="71"/>
                                        </p:tgtEl>
                                      </p:cBhvr>
                                    </p:animEffect>
                                  </p:childTnLst>
                                </p:cTn>
                              </p:par>
                            </p:childTnLst>
                          </p:cTn>
                        </p:par>
                      </p:childTnLst>
                    </p:cTn>
                  </p:par>
                </p:childTnLst>
              </p:cTn>
              <p:nextCondLst>
                <p:cond evt="onClick" delay="0">
                  <p:tgtEl>
                    <p:spTgt spid="18"/>
                  </p:tgtEl>
                </p:cond>
              </p:nextCondLst>
            </p:seq>
            <p:seq concurrent="1" nextAc="seek">
              <p:cTn id="50" restart="whenNotActive" fill="hold" evtFilter="cancelBubble" nodeType="interactiveSeq">
                <p:stCondLst>
                  <p:cond evt="onClick" delay="0">
                    <p:tgtEl>
                      <p:spTgt spid="19"/>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10" presetClass="exit" presetSubtype="0" fill="hold" grpId="0" nodeType="clickEffect">
                                  <p:stCondLst>
                                    <p:cond delay="0"/>
                                  </p:stCondLst>
                                  <p:childTnLst>
                                    <p:animEffect transition="out" filter="fade">
                                      <p:cBhvr>
                                        <p:cTn id="54" dur="500"/>
                                        <p:tgtEl>
                                          <p:spTgt spid="19"/>
                                        </p:tgtEl>
                                      </p:cBhvr>
                                    </p:animEffect>
                                    <p:set>
                                      <p:cBhvr>
                                        <p:cTn id="55" dur="1" fill="hold">
                                          <p:stCondLst>
                                            <p:cond delay="499"/>
                                          </p:stCondLst>
                                        </p:cTn>
                                        <p:tgtEl>
                                          <p:spTgt spid="19"/>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fade">
                                      <p:cBhvr>
                                        <p:cTn id="58" dur="500"/>
                                        <p:tgtEl>
                                          <p:spTgt spid="6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childTnLst>
                    </p:cTn>
                  </p:par>
                </p:childTnLst>
              </p:cTn>
              <p:nextCondLst>
                <p:cond evt="onClick" delay="0">
                  <p:tgtEl>
                    <p:spTgt spid="19"/>
                  </p:tgtEl>
                </p:cond>
              </p:nextCondLst>
            </p:seq>
            <p:seq concurrent="1" nextAc="seek">
              <p:cTn id="62" restart="whenNotActive" fill="hold" evtFilter="cancelBubble" nodeType="interactiveSeq">
                <p:stCondLst>
                  <p:cond evt="onClick" delay="0">
                    <p:tgtEl>
                      <p:spTgt spid="20"/>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xit" presetSubtype="0" fill="hold" grpId="0" nodeType="clickEffect">
                                  <p:stCondLst>
                                    <p:cond delay="0"/>
                                  </p:stCondLst>
                                  <p:childTnLst>
                                    <p:animEffect transition="out" filter="fade">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68" restart="whenNotActive" fill="hold" evtFilter="cancelBubble" nodeType="interactiveSeq">
                <p:stCondLst>
                  <p:cond evt="onClick" delay="0">
                    <p:tgtEl>
                      <p:spTgt spid="21"/>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10" presetClass="exit" presetSubtype="0" fill="hold" grpId="0" nodeType="withEffect">
                                  <p:stCondLst>
                                    <p:cond delay="0"/>
                                  </p:stCondLst>
                                  <p:childTnLst>
                                    <p:animEffect transition="out" filter="fade">
                                      <p:cBhvr>
                                        <p:cTn id="72" dur="500"/>
                                        <p:tgtEl>
                                          <p:spTgt spid="21"/>
                                        </p:tgtEl>
                                      </p:cBhvr>
                                    </p:animEffect>
                                    <p:set>
                                      <p:cBhvr>
                                        <p:cTn id="73" dur="1" fill="hold">
                                          <p:stCondLst>
                                            <p:cond delay="499"/>
                                          </p:stCondLst>
                                        </p:cTn>
                                        <p:tgtEl>
                                          <p:spTgt spid="21"/>
                                        </p:tgtEl>
                                        <p:attrNameLst>
                                          <p:attrName>style.visibility</p:attrName>
                                        </p:attrNameLst>
                                      </p:cBhvr>
                                      <p:to>
                                        <p:strVal val="hidden"/>
                                      </p:to>
                                    </p:set>
                                  </p:childTnLst>
                                </p:cTn>
                              </p:par>
                              <p:par>
                                <p:cTn id="74" presetID="10" presetClass="entr" presetSubtype="0" fill="hold" grpId="0" nodeType="withEffect">
                                  <p:stCondLst>
                                    <p:cond delay="0"/>
                                  </p:stCondLst>
                                  <p:childTnLst>
                                    <p:set>
                                      <p:cBhvr>
                                        <p:cTn id="75" dur="1" fill="hold">
                                          <p:stCondLst>
                                            <p:cond delay="0"/>
                                          </p:stCondLst>
                                        </p:cTn>
                                        <p:tgtEl>
                                          <p:spTgt spid="70"/>
                                        </p:tgtEl>
                                        <p:attrNameLst>
                                          <p:attrName>style.visibility</p:attrName>
                                        </p:attrNameLst>
                                      </p:cBhvr>
                                      <p:to>
                                        <p:strVal val="visible"/>
                                      </p:to>
                                    </p:set>
                                    <p:animEffect transition="in" filter="fade">
                                      <p:cBhvr>
                                        <p:cTn id="76" dur="500"/>
                                        <p:tgtEl>
                                          <p:spTgt spid="7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fade">
                                      <p:cBhvr>
                                        <p:cTn id="79" dur="500"/>
                                        <p:tgtEl>
                                          <p:spTgt spid="82"/>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6"/>
                                        </p:tgtEl>
                                        <p:attrNameLst>
                                          <p:attrName>style.visibility</p:attrName>
                                        </p:attrNameLst>
                                      </p:cBhvr>
                                      <p:to>
                                        <p:strVal val="visible"/>
                                      </p:to>
                                    </p:set>
                                    <p:animEffect transition="in" filter="fade">
                                      <p:cBhvr>
                                        <p:cTn id="82" dur="500"/>
                                        <p:tgtEl>
                                          <p:spTgt spid="86"/>
                                        </p:tgtEl>
                                      </p:cBhvr>
                                    </p:animEffect>
                                  </p:childTnLst>
                                </p:cTn>
                              </p:par>
                            </p:childTnLst>
                          </p:cTn>
                        </p:par>
                      </p:childTnLst>
                    </p:cTn>
                  </p:par>
                </p:childTnLst>
              </p:cTn>
              <p:nextCondLst>
                <p:cond evt="onClick" delay="0">
                  <p:tgtEl>
                    <p:spTgt spid="21"/>
                  </p:tgtEl>
                </p:cond>
              </p:nextCondLst>
            </p:seq>
            <p:seq concurrent="1" nextAc="seek">
              <p:cTn id="83" restart="whenNotActive" fill="hold" evtFilter="cancelBubble" nodeType="interactiveSeq">
                <p:stCondLst>
                  <p:cond evt="onClick" delay="0">
                    <p:tgtEl>
                      <p:spTgt spid="22"/>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grpId="0" nodeType="clickEffect">
                                  <p:stCondLst>
                                    <p:cond delay="0"/>
                                  </p:stCondLst>
                                  <p:childTnLst>
                                    <p:animEffect transition="out" filter="fade">
                                      <p:cBhvr>
                                        <p:cTn id="87" dur="500"/>
                                        <p:tgtEl>
                                          <p:spTgt spid="22"/>
                                        </p:tgtEl>
                                      </p:cBhvr>
                                    </p:animEffect>
                                    <p:set>
                                      <p:cBhvr>
                                        <p:cTn id="88" dur="1" fill="hold">
                                          <p:stCondLst>
                                            <p:cond delay="499"/>
                                          </p:stCondLst>
                                        </p:cTn>
                                        <p:tgtEl>
                                          <p:spTgt spid="22"/>
                                        </p:tgtEl>
                                        <p:attrNameLst>
                                          <p:attrName>style.visibility</p:attrName>
                                        </p:attrNameLst>
                                      </p:cBhvr>
                                      <p:to>
                                        <p:strVal val="hidden"/>
                                      </p:to>
                                    </p:set>
                                  </p:childTnLst>
                                </p:cTn>
                              </p:par>
                              <p:par>
                                <p:cTn id="89" presetID="10" presetClass="entr" presetSubtype="0" fill="hold" grpId="0" nodeType="withEffect">
                                  <p:stCondLst>
                                    <p:cond delay="0"/>
                                  </p:stCondLst>
                                  <p:childTnLst>
                                    <p:set>
                                      <p:cBhvr>
                                        <p:cTn id="90" dur="1" fill="hold">
                                          <p:stCondLst>
                                            <p:cond delay="0"/>
                                          </p:stCondLst>
                                        </p:cTn>
                                        <p:tgtEl>
                                          <p:spTgt spid="75"/>
                                        </p:tgtEl>
                                        <p:attrNameLst>
                                          <p:attrName>style.visibility</p:attrName>
                                        </p:attrNameLst>
                                      </p:cBhvr>
                                      <p:to>
                                        <p:strVal val="visible"/>
                                      </p:to>
                                    </p:set>
                                    <p:animEffect transition="in" filter="fade">
                                      <p:cBhvr>
                                        <p:cTn id="91" dur="500"/>
                                        <p:tgtEl>
                                          <p:spTgt spid="7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78"/>
                                        </p:tgtEl>
                                        <p:attrNameLst>
                                          <p:attrName>style.visibility</p:attrName>
                                        </p:attrNameLst>
                                      </p:cBhvr>
                                      <p:to>
                                        <p:strVal val="visible"/>
                                      </p:to>
                                    </p:set>
                                    <p:animEffect transition="in" filter="fade">
                                      <p:cBhvr>
                                        <p:cTn id="94" dur="500"/>
                                        <p:tgtEl>
                                          <p:spTgt spid="78"/>
                                        </p:tgtEl>
                                      </p:cBhvr>
                                    </p:animEffect>
                                  </p:childTnLst>
                                </p:cTn>
                              </p:par>
                            </p:childTnLst>
                          </p:cTn>
                        </p:par>
                      </p:childTnLst>
                    </p:cTn>
                  </p:par>
                </p:childTnLst>
              </p:cTn>
              <p:nextCondLst>
                <p:cond evt="onClick" delay="0">
                  <p:tgtEl>
                    <p:spTgt spid="22"/>
                  </p:tgtEl>
                </p:cond>
              </p:nextCondLst>
            </p:seq>
            <p:seq concurrent="1" nextAc="seek">
              <p:cTn id="95" restart="whenNotActive" fill="hold" evtFilter="cancelBubble" nodeType="interactiveSeq">
                <p:stCondLst>
                  <p:cond evt="onClick" delay="0">
                    <p:tgtEl>
                      <p:spTgt spid="23"/>
                    </p:tgtEl>
                  </p:cond>
                </p:stCondLst>
                <p:endSync evt="end" delay="0">
                  <p:rtn val="all"/>
                </p:endSync>
                <p:childTnLst>
                  <p:par>
                    <p:cTn id="96" fill="hold" nodeType="clickPar">
                      <p:stCondLst>
                        <p:cond delay="0"/>
                      </p:stCondLst>
                      <p:childTnLst>
                        <p:par>
                          <p:cTn id="97" fill="hold" nodeType="withGroup">
                            <p:stCondLst>
                              <p:cond delay="0"/>
                            </p:stCondLst>
                            <p:childTnLst>
                              <p:par>
                                <p:cTn id="98" presetID="10" presetClass="exit" presetSubtype="0" fill="hold" grpId="0" nodeType="clickEffect">
                                  <p:stCondLst>
                                    <p:cond delay="0"/>
                                  </p:stCondLst>
                                  <p:childTnLst>
                                    <p:animEffect transition="out" filter="fade">
                                      <p:cBhvr>
                                        <p:cTn id="99" dur="500"/>
                                        <p:tgtEl>
                                          <p:spTgt spid="23"/>
                                        </p:tgtEl>
                                      </p:cBhvr>
                                    </p:animEffect>
                                    <p:set>
                                      <p:cBhvr>
                                        <p:cTn id="10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01" restart="whenNotActive" fill="hold" evtFilter="cancelBubble" nodeType="interactiveSeq">
                <p:stCondLst>
                  <p:cond evt="onClick" delay="0">
                    <p:tgtEl>
                      <p:spTgt spid="24"/>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24"/>
                                        </p:tgtEl>
                                      </p:cBhvr>
                                    </p:animEffect>
                                    <p:set>
                                      <p:cBhvr>
                                        <p:cTn id="106"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07" restart="whenNotActive" fill="hold" evtFilter="cancelBubble" nodeType="interactiveSeq">
                <p:stCondLst>
                  <p:cond evt="onClick" delay="0">
                    <p:tgtEl>
                      <p:spTgt spid="25"/>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0" presetClass="exit" presetSubtype="0" fill="hold" grpId="0" nodeType="clickEffect">
                                  <p:stCondLst>
                                    <p:cond delay="0"/>
                                  </p:stCondLst>
                                  <p:childTnLst>
                                    <p:animEffect transition="out" filter="fade">
                                      <p:cBhvr>
                                        <p:cTn id="111" dur="500"/>
                                        <p:tgtEl>
                                          <p:spTgt spid="25"/>
                                        </p:tgtEl>
                                      </p:cBhvr>
                                    </p:animEffect>
                                    <p:set>
                                      <p:cBhvr>
                                        <p:cTn id="112" dur="1" fill="hold">
                                          <p:stCondLst>
                                            <p:cond delay="499"/>
                                          </p:stCondLst>
                                        </p:cTn>
                                        <p:tgtEl>
                                          <p:spTgt spid="25"/>
                                        </p:tgtEl>
                                        <p:attrNameLst>
                                          <p:attrName>style.visibility</p:attrName>
                                        </p:attrNameLst>
                                      </p:cBhvr>
                                      <p:to>
                                        <p:strVal val="hidden"/>
                                      </p:to>
                                    </p:set>
                                  </p:childTnLst>
                                </p:cTn>
                              </p:par>
                              <p:par>
                                <p:cTn id="113" presetID="10" presetClass="entr" presetSubtype="0" fill="hold" grpId="0"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500"/>
                                        <p:tgtEl>
                                          <p:spTgt spid="85"/>
                                        </p:tgtEl>
                                      </p:cBhvr>
                                    </p:animEffect>
                                  </p:childTnLst>
                                </p:cTn>
                              </p:par>
                            </p:childTnLst>
                          </p:cTn>
                        </p:par>
                      </p:childTnLst>
                    </p:cTn>
                  </p:par>
                </p:childTnLst>
              </p:cTn>
              <p:nextCondLst>
                <p:cond evt="onClick" delay="0">
                  <p:tgtEl>
                    <p:spTgt spid="25"/>
                  </p:tgtEl>
                </p:cond>
              </p:nextCondLst>
            </p:seq>
            <p:seq concurrent="1" nextAc="seek">
              <p:cTn id="116" restart="whenNotActive" fill="hold" evtFilter="cancelBubble" nodeType="interactiveSeq">
                <p:stCondLst>
                  <p:cond evt="onClick" delay="0">
                    <p:tgtEl>
                      <p:spTgt spid="26"/>
                    </p:tgtEl>
                  </p:cond>
                </p:stCondLst>
                <p:endSync evt="end" delay="0">
                  <p:rtn val="all"/>
                </p:endSync>
                <p:childTnLst>
                  <p:par>
                    <p:cTn id="117" fill="hold" nodeType="clickPar">
                      <p:stCondLst>
                        <p:cond delay="0"/>
                      </p:stCondLst>
                      <p:childTnLst>
                        <p:par>
                          <p:cTn id="118" fill="hold" nodeType="withGroup">
                            <p:stCondLst>
                              <p:cond delay="0"/>
                            </p:stCondLst>
                            <p:childTnLst>
                              <p:par>
                                <p:cTn id="119" presetID="10" presetClass="exit" presetSubtype="0" fill="hold" grpId="0" nodeType="clickEffect">
                                  <p:stCondLst>
                                    <p:cond delay="0"/>
                                  </p:stCondLst>
                                  <p:childTnLst>
                                    <p:animEffect transition="out" filter="fade">
                                      <p:cBhvr>
                                        <p:cTn id="120" dur="500"/>
                                        <p:tgtEl>
                                          <p:spTgt spid="26"/>
                                        </p:tgtEl>
                                      </p:cBhvr>
                                    </p:animEffect>
                                    <p:set>
                                      <p:cBhvr>
                                        <p:cTn id="12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22" restart="whenNotActive" fill="hold" evtFilter="cancelBubble" nodeType="interactiveSeq">
                <p:stCondLst>
                  <p:cond evt="onClick" delay="0">
                    <p:tgtEl>
                      <p:spTgt spid="27"/>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27"/>
                                        </p:tgtEl>
                                      </p:cBhvr>
                                    </p:animEffect>
                                    <p:set>
                                      <p:cBhvr>
                                        <p:cTn id="127" dur="1" fill="hold">
                                          <p:stCondLst>
                                            <p:cond delay="499"/>
                                          </p:stCondLst>
                                        </p:cTn>
                                        <p:tgtEl>
                                          <p:spTgt spid="27"/>
                                        </p:tgtEl>
                                        <p:attrNameLst>
                                          <p:attrName>style.visibility</p:attrName>
                                        </p:attrNameLst>
                                      </p:cBhvr>
                                      <p:to>
                                        <p:strVal val="hidden"/>
                                      </p:to>
                                    </p:set>
                                  </p:childTnLst>
                                </p:cTn>
                              </p:par>
                              <p:par>
                                <p:cTn id="128" presetID="10" presetClass="entr" presetSubtype="0"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Effect transition="in" filter="fade">
                                      <p:cBhvr>
                                        <p:cTn id="130" dur="500"/>
                                        <p:tgtEl>
                                          <p:spTgt spid="76"/>
                                        </p:tgtEl>
                                      </p:cBhvr>
                                    </p:animEffect>
                                  </p:childTnLst>
                                </p:cTn>
                              </p:par>
                            </p:childTnLst>
                          </p:cTn>
                        </p:par>
                      </p:childTnLst>
                    </p:cTn>
                  </p:par>
                </p:childTnLst>
              </p:cTn>
              <p:nextCondLst>
                <p:cond evt="onClick" delay="0">
                  <p:tgtEl>
                    <p:spTgt spid="27"/>
                  </p:tgtEl>
                </p:cond>
              </p:nextCondLst>
            </p:seq>
            <p:seq concurrent="1" nextAc="seek">
              <p:cTn id="131" restart="whenNotActive" fill="hold" evtFilter="cancelBubble" nodeType="interactiveSeq">
                <p:stCondLst>
                  <p:cond evt="onClick" delay="0">
                    <p:tgtEl>
                      <p:spTgt spid="28"/>
                    </p:tgtEl>
                  </p:cond>
                </p:stCondLst>
                <p:endSync evt="end" delay="0">
                  <p:rtn val="all"/>
                </p:endSync>
                <p:childTnLst>
                  <p:par>
                    <p:cTn id="132" fill="hold" nodeType="clickPar">
                      <p:stCondLst>
                        <p:cond delay="0"/>
                      </p:stCondLst>
                      <p:childTnLst>
                        <p:par>
                          <p:cTn id="133" fill="hold" nodeType="withGroup">
                            <p:stCondLst>
                              <p:cond delay="0"/>
                            </p:stCondLst>
                            <p:childTnLst>
                              <p:par>
                                <p:cTn id="134" presetID="10" presetClass="exit" presetSubtype="0" fill="hold" grpId="0" nodeType="clickEffect">
                                  <p:stCondLst>
                                    <p:cond delay="0"/>
                                  </p:stCondLst>
                                  <p:childTnLst>
                                    <p:animEffect transition="out" filter="fade">
                                      <p:cBhvr>
                                        <p:cTn id="135" dur="500"/>
                                        <p:tgtEl>
                                          <p:spTgt spid="28"/>
                                        </p:tgtEl>
                                      </p:cBhvr>
                                    </p:animEffect>
                                    <p:set>
                                      <p:cBhvr>
                                        <p:cTn id="136" dur="1" fill="hold">
                                          <p:stCondLst>
                                            <p:cond delay="499"/>
                                          </p:stCondLst>
                                        </p:cTn>
                                        <p:tgtEl>
                                          <p:spTgt spid="28"/>
                                        </p:tgtEl>
                                        <p:attrNameLst>
                                          <p:attrName>style.visibility</p:attrName>
                                        </p:attrNameLst>
                                      </p:cBhvr>
                                      <p:to>
                                        <p:strVal val="hidden"/>
                                      </p:to>
                                    </p:set>
                                  </p:childTnLst>
                                </p:cTn>
                              </p:par>
                              <p:par>
                                <p:cTn id="137" presetID="10" presetClass="entr" presetSubtype="0" fill="hold" grpId="0" nodeType="withEffect">
                                  <p:stCondLst>
                                    <p:cond delay="0"/>
                                  </p:stCondLst>
                                  <p:childTnLst>
                                    <p:set>
                                      <p:cBhvr>
                                        <p:cTn id="138" dur="1" fill="hold">
                                          <p:stCondLst>
                                            <p:cond delay="0"/>
                                          </p:stCondLst>
                                        </p:cTn>
                                        <p:tgtEl>
                                          <p:spTgt spid="83"/>
                                        </p:tgtEl>
                                        <p:attrNameLst>
                                          <p:attrName>style.visibility</p:attrName>
                                        </p:attrNameLst>
                                      </p:cBhvr>
                                      <p:to>
                                        <p:strVal val="visible"/>
                                      </p:to>
                                    </p:set>
                                    <p:animEffect transition="in" filter="fade">
                                      <p:cBhvr>
                                        <p:cTn id="139" dur="500"/>
                                        <p:tgtEl>
                                          <p:spTgt spid="83"/>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84"/>
                                        </p:tgtEl>
                                        <p:attrNameLst>
                                          <p:attrName>style.visibility</p:attrName>
                                        </p:attrNameLst>
                                      </p:cBhvr>
                                      <p:to>
                                        <p:strVal val="visible"/>
                                      </p:to>
                                    </p:set>
                                    <p:animEffect transition="in" filter="fade">
                                      <p:cBhvr>
                                        <p:cTn id="142" dur="500"/>
                                        <p:tgtEl>
                                          <p:spTgt spid="84"/>
                                        </p:tgtEl>
                                      </p:cBhvr>
                                    </p:animEffect>
                                  </p:childTnLst>
                                </p:cTn>
                              </p:par>
                            </p:childTnLst>
                          </p:cTn>
                        </p:par>
                      </p:childTnLst>
                    </p:cTn>
                  </p:par>
                </p:childTnLst>
              </p:cTn>
              <p:nextCondLst>
                <p:cond evt="onClick" delay="0">
                  <p:tgtEl>
                    <p:spTgt spid="28"/>
                  </p:tgtEl>
                </p:cond>
              </p:nextCondLst>
            </p:seq>
            <p:seq concurrent="1" nextAc="seek">
              <p:cTn id="143" restart="whenNotActive" fill="hold" evtFilter="cancelBubble" nodeType="interactiveSeq">
                <p:stCondLst>
                  <p:cond evt="onClick" delay="0">
                    <p:tgtEl>
                      <p:spTgt spid="29"/>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10" presetClass="exit" presetSubtype="0" fill="hold" grpId="0" nodeType="clickEffect">
                                  <p:stCondLst>
                                    <p:cond delay="0"/>
                                  </p:stCondLst>
                                  <p:childTnLst>
                                    <p:animEffect transition="out" filter="fade">
                                      <p:cBhvr>
                                        <p:cTn id="147" dur="500"/>
                                        <p:tgtEl>
                                          <p:spTgt spid="29"/>
                                        </p:tgtEl>
                                      </p:cBhvr>
                                    </p:animEffect>
                                    <p:set>
                                      <p:cBhvr>
                                        <p:cTn id="148"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49" restart="whenNotActive" fill="hold" evtFilter="cancelBubble" nodeType="interactiveSeq">
                <p:stCondLst>
                  <p:cond evt="onClick" delay="0">
                    <p:tgtEl>
                      <p:spTgt spid="30"/>
                    </p:tgtEl>
                  </p:cond>
                </p:stCondLst>
                <p:endSync evt="end" delay="0">
                  <p:rtn val="all"/>
                </p:endSync>
                <p:childTnLst>
                  <p:par>
                    <p:cTn id="150" fill="hold" nodeType="clickPar">
                      <p:stCondLst>
                        <p:cond delay="0"/>
                      </p:stCondLst>
                      <p:childTnLst>
                        <p:par>
                          <p:cTn id="151" fill="hold" nodeType="withGroup">
                            <p:stCondLst>
                              <p:cond delay="0"/>
                            </p:stCondLst>
                            <p:childTnLst>
                              <p:par>
                                <p:cTn id="152" presetID="10" presetClass="exit" presetSubtype="0" fill="hold" grpId="0" nodeType="clickEffect">
                                  <p:stCondLst>
                                    <p:cond delay="0"/>
                                  </p:stCondLst>
                                  <p:childTnLst>
                                    <p:animEffect transition="out" filter="fade">
                                      <p:cBhvr>
                                        <p:cTn id="153" dur="500"/>
                                        <p:tgtEl>
                                          <p:spTgt spid="30"/>
                                        </p:tgtEl>
                                      </p:cBhvr>
                                    </p:animEffect>
                                    <p:set>
                                      <p:cBhvr>
                                        <p:cTn id="154"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55" restart="whenNotActive" fill="hold" evtFilter="cancelBubble" nodeType="interactiveSeq">
                <p:stCondLst>
                  <p:cond evt="onClick" delay="0">
                    <p:tgtEl>
                      <p:spTgt spid="31"/>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1"/>
                                        </p:tgtEl>
                                      </p:cBhvr>
                                    </p:animEffect>
                                    <p:set>
                                      <p:cBhvr>
                                        <p:cTn id="160" dur="1" fill="hold">
                                          <p:stCondLst>
                                            <p:cond delay="499"/>
                                          </p:stCondLst>
                                        </p:cTn>
                                        <p:tgtEl>
                                          <p:spTgt spid="31"/>
                                        </p:tgtEl>
                                        <p:attrNameLst>
                                          <p:attrName>style.visibility</p:attrName>
                                        </p:attrNameLst>
                                      </p:cBhvr>
                                      <p:to>
                                        <p:strVal val="hidden"/>
                                      </p:to>
                                    </p:set>
                                  </p:childTnLst>
                                </p:cTn>
                              </p:par>
                              <p:par>
                                <p:cTn id="161" presetID="10" presetClass="entr" presetSubtype="0" fill="hold" grpId="0" nodeType="withEffect">
                                  <p:stCondLst>
                                    <p:cond delay="0"/>
                                  </p:stCondLst>
                                  <p:childTnLst>
                                    <p:set>
                                      <p:cBhvr>
                                        <p:cTn id="162" dur="1" fill="hold">
                                          <p:stCondLst>
                                            <p:cond delay="0"/>
                                          </p:stCondLst>
                                        </p:cTn>
                                        <p:tgtEl>
                                          <p:spTgt spid="73"/>
                                        </p:tgtEl>
                                        <p:attrNameLst>
                                          <p:attrName>style.visibility</p:attrName>
                                        </p:attrNameLst>
                                      </p:cBhvr>
                                      <p:to>
                                        <p:strVal val="visible"/>
                                      </p:to>
                                    </p:set>
                                    <p:animEffect transition="in" filter="fade">
                                      <p:cBhvr>
                                        <p:cTn id="163" dur="500"/>
                                        <p:tgtEl>
                                          <p:spTgt spid="73"/>
                                        </p:tgtEl>
                                      </p:cBhvr>
                                    </p:animEffect>
                                  </p:childTnLst>
                                </p:cTn>
                              </p:par>
                            </p:childTnLst>
                          </p:cTn>
                        </p:par>
                      </p:childTnLst>
                    </p:cTn>
                  </p:par>
                </p:childTnLst>
              </p:cTn>
              <p:nextCondLst>
                <p:cond evt="onClick" delay="0">
                  <p:tgtEl>
                    <p:spTgt spid="31"/>
                  </p:tgtEl>
                </p:cond>
              </p:nextCondLst>
            </p:seq>
            <p:seq concurrent="1" nextAc="seek">
              <p:cTn id="164" restart="whenNotActive" fill="hold" evtFilter="cancelBubble" nodeType="interactiveSeq">
                <p:stCondLst>
                  <p:cond evt="onClick" delay="0">
                    <p:tgtEl>
                      <p:spTgt spid="32"/>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2"/>
                                        </p:tgtEl>
                                      </p:cBhvr>
                                    </p:animEffect>
                                    <p:set>
                                      <p:cBhvr>
                                        <p:cTn id="169" dur="1" fill="hold">
                                          <p:stCondLst>
                                            <p:cond delay="499"/>
                                          </p:stCondLst>
                                        </p:cTn>
                                        <p:tgtEl>
                                          <p:spTgt spid="32"/>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9"/>
                                        </p:tgtEl>
                                        <p:attrNameLst>
                                          <p:attrName>style.visibility</p:attrName>
                                        </p:attrNameLst>
                                      </p:cBhvr>
                                      <p:to>
                                        <p:strVal val="visible"/>
                                      </p:to>
                                    </p:set>
                                    <p:animEffect transition="in" filter="fade">
                                      <p:cBhvr>
                                        <p:cTn id="172" dur="500"/>
                                        <p:tgtEl>
                                          <p:spTgt spid="79"/>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80"/>
                                        </p:tgtEl>
                                        <p:attrNameLst>
                                          <p:attrName>style.visibility</p:attrName>
                                        </p:attrNameLst>
                                      </p:cBhvr>
                                      <p:to>
                                        <p:strVal val="visible"/>
                                      </p:to>
                                    </p:set>
                                    <p:animEffect transition="in" filter="fade">
                                      <p:cBhvr>
                                        <p:cTn id="175" dur="500"/>
                                        <p:tgtEl>
                                          <p:spTgt spid="80"/>
                                        </p:tgtEl>
                                      </p:cBhvr>
                                    </p:animEffect>
                                  </p:childTnLst>
                                </p:cTn>
                              </p:par>
                            </p:childTnLst>
                          </p:cTn>
                        </p:par>
                      </p:childTnLst>
                    </p:cTn>
                  </p:par>
                </p:childTnLst>
              </p:cTn>
              <p:nextCondLst>
                <p:cond evt="onClick" delay="0">
                  <p:tgtEl>
                    <p:spTgt spid="32"/>
                  </p:tgtEl>
                </p:cond>
              </p:nextCondLst>
            </p:seq>
            <p:seq concurrent="1" nextAc="seek">
              <p:cTn id="176" restart="whenNotActive" fill="hold" evtFilter="cancelBubble" nodeType="interactiveSeq">
                <p:stCondLst>
                  <p:cond evt="onClick" delay="0">
                    <p:tgtEl>
                      <p:spTgt spid="33"/>
                    </p:tgtEl>
                  </p:cond>
                </p:stCondLst>
                <p:endSync evt="end" delay="0">
                  <p:rtn val="all"/>
                </p:endSync>
                <p:childTnLst>
                  <p:par>
                    <p:cTn id="177" fill="hold" nodeType="clickPar">
                      <p:stCondLst>
                        <p:cond delay="0"/>
                      </p:stCondLst>
                      <p:childTnLst>
                        <p:par>
                          <p:cTn id="178" fill="hold" nodeType="withGroup">
                            <p:stCondLst>
                              <p:cond delay="0"/>
                            </p:stCondLst>
                            <p:childTnLst>
                              <p:par>
                                <p:cTn id="179" presetID="10" presetClass="exit" presetSubtype="0" fill="hold" grpId="0" nodeType="clickEffect">
                                  <p:stCondLst>
                                    <p:cond delay="0"/>
                                  </p:stCondLst>
                                  <p:childTnLst>
                                    <p:animEffect transition="out" filter="fade">
                                      <p:cBhvr>
                                        <p:cTn id="180" dur="500"/>
                                        <p:tgtEl>
                                          <p:spTgt spid="33"/>
                                        </p:tgtEl>
                                      </p:cBhvr>
                                    </p:animEffect>
                                    <p:set>
                                      <p:cBhvr>
                                        <p:cTn id="181" dur="1" fill="hold">
                                          <p:stCondLst>
                                            <p:cond delay="499"/>
                                          </p:stCondLst>
                                        </p:cTn>
                                        <p:tgtEl>
                                          <p:spTgt spid="33"/>
                                        </p:tgtEl>
                                        <p:attrNameLst>
                                          <p:attrName>style.visibility</p:attrName>
                                        </p:attrNameLst>
                                      </p:cBhvr>
                                      <p:to>
                                        <p:strVal val="hidden"/>
                                      </p:to>
                                    </p:set>
                                  </p:childTnLst>
                                </p:cTn>
                              </p:par>
                              <p:par>
                                <p:cTn id="182" presetID="10" presetClass="entr" presetSubtype="0" fill="hold" grpId="0" nodeType="withEffect">
                                  <p:stCondLst>
                                    <p:cond delay="0"/>
                                  </p:stCondLst>
                                  <p:childTnLst>
                                    <p:set>
                                      <p:cBhvr>
                                        <p:cTn id="183" dur="1" fill="hold">
                                          <p:stCondLst>
                                            <p:cond delay="0"/>
                                          </p:stCondLst>
                                        </p:cTn>
                                        <p:tgtEl>
                                          <p:spTgt spid="69"/>
                                        </p:tgtEl>
                                        <p:attrNameLst>
                                          <p:attrName>style.visibility</p:attrName>
                                        </p:attrNameLst>
                                      </p:cBhvr>
                                      <p:to>
                                        <p:strVal val="visible"/>
                                      </p:to>
                                    </p:set>
                                    <p:animEffect transition="in" filter="fade">
                                      <p:cBhvr>
                                        <p:cTn id="184" dur="500"/>
                                        <p:tgtEl>
                                          <p:spTgt spid="69"/>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67"/>
                                        </p:tgtEl>
                                        <p:attrNameLst>
                                          <p:attrName>style.visibility</p:attrName>
                                        </p:attrNameLst>
                                      </p:cBhvr>
                                      <p:to>
                                        <p:strVal val="visible"/>
                                      </p:to>
                                    </p:set>
                                    <p:animEffect transition="in" filter="fade">
                                      <p:cBhvr>
                                        <p:cTn id="187" dur="500"/>
                                        <p:tgtEl>
                                          <p:spTgt spid="67"/>
                                        </p:tgtEl>
                                      </p:cBhvr>
                                    </p:animEffect>
                                  </p:childTnLst>
                                </p:cTn>
                              </p:par>
                            </p:childTnLst>
                          </p:cTn>
                        </p:par>
                      </p:childTnLst>
                    </p:cTn>
                  </p:par>
                </p:childTnLst>
              </p:cTn>
              <p:nextCondLst>
                <p:cond evt="onClick" delay="0">
                  <p:tgtEl>
                    <p:spTgt spid="33"/>
                  </p:tgtEl>
                </p:cond>
              </p:nextCondLst>
            </p:seq>
            <p:seq concurrent="1" nextAc="seek">
              <p:cTn id="188" restart="whenNotActive" fill="hold" evtFilter="cancelBubble" nodeType="interactiveSeq">
                <p:stCondLst>
                  <p:cond evt="onClick" delay="0">
                    <p:tgtEl>
                      <p:spTgt spid="34"/>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4"/>
                                        </p:tgtEl>
                                      </p:cBhvr>
                                    </p:animEffect>
                                    <p:set>
                                      <p:cBhvr>
                                        <p:cTn id="193"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94" restart="whenNotActive" fill="hold" evtFilter="cancelBubble" nodeType="interactiveSeq">
                <p:stCondLst>
                  <p:cond evt="onClick" delay="0">
                    <p:tgtEl>
                      <p:spTgt spid="35"/>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5"/>
                                        </p:tgtEl>
                                      </p:cBhvr>
                                    </p:animEffect>
                                    <p:set>
                                      <p:cBhvr>
                                        <p:cTn id="199"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200" restart="whenNotActive" fill="hold" evtFilter="cancelBubble" nodeType="interactiveSeq">
                <p:stCondLst>
                  <p:cond evt="onClick" delay="0">
                    <p:tgtEl>
                      <p:spTgt spid="36"/>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10" presetClass="exit" presetSubtype="0" fill="hold" grpId="0" nodeType="clickEffect">
                                  <p:stCondLst>
                                    <p:cond delay="0"/>
                                  </p:stCondLst>
                                  <p:childTnLst>
                                    <p:animEffect transition="out" filter="fade">
                                      <p:cBhvr>
                                        <p:cTn id="204" dur="500"/>
                                        <p:tgtEl>
                                          <p:spTgt spid="36"/>
                                        </p:tgtEl>
                                      </p:cBhvr>
                                    </p:animEffect>
                                    <p:set>
                                      <p:cBhvr>
                                        <p:cTn id="205"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6" restart="whenNotActive" fill="hold" evtFilter="cancelBubble" nodeType="interactiveSeq">
                <p:stCondLst>
                  <p:cond evt="onClick" delay="0">
                    <p:tgtEl>
                      <p:spTgt spid="37"/>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0" presetClass="exit" presetSubtype="0" fill="hold" grpId="0" nodeType="clickEffect">
                                  <p:stCondLst>
                                    <p:cond delay="0"/>
                                  </p:stCondLst>
                                  <p:childTnLst>
                                    <p:animEffect transition="out" filter="fade">
                                      <p:cBhvr>
                                        <p:cTn id="210" dur="500"/>
                                        <p:tgtEl>
                                          <p:spTgt spid="37"/>
                                        </p:tgtEl>
                                      </p:cBhvr>
                                    </p:animEffect>
                                    <p:set>
                                      <p:cBhvr>
                                        <p:cTn id="211"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12" restart="whenNotActive" fill="hold" evtFilter="cancelBubble" nodeType="interactiveSeq">
                <p:stCondLst>
                  <p:cond evt="onClick" delay="0">
                    <p:tgtEl>
                      <p:spTgt spid="38"/>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0" presetClass="exit" presetSubtype="0" fill="hold" grpId="0" nodeType="clickEffect">
                                  <p:stCondLst>
                                    <p:cond delay="0"/>
                                  </p:stCondLst>
                                  <p:childTnLst>
                                    <p:animEffect transition="out" filter="fade">
                                      <p:cBhvr>
                                        <p:cTn id="216" dur="500"/>
                                        <p:tgtEl>
                                          <p:spTgt spid="38"/>
                                        </p:tgtEl>
                                      </p:cBhvr>
                                    </p:animEffect>
                                    <p:set>
                                      <p:cBhvr>
                                        <p:cTn id="217" dur="1" fill="hold">
                                          <p:stCondLst>
                                            <p:cond delay="499"/>
                                          </p:stCondLst>
                                        </p:cTn>
                                        <p:tgtEl>
                                          <p:spTgt spid="38"/>
                                        </p:tgtEl>
                                        <p:attrNameLst>
                                          <p:attrName>style.visibility</p:attrName>
                                        </p:attrNameLst>
                                      </p:cBhvr>
                                      <p:to>
                                        <p:strVal val="hidden"/>
                                      </p:to>
                                    </p:set>
                                  </p:childTnLst>
                                </p:cTn>
                              </p:par>
                              <p:par>
                                <p:cTn id="218" presetID="10" presetClass="entr" presetSubtype="0" fill="hold" grpId="0" nodeType="withEffect">
                                  <p:stCondLst>
                                    <p:cond delay="0"/>
                                  </p:stCondLst>
                                  <p:childTnLst>
                                    <p:set>
                                      <p:cBhvr>
                                        <p:cTn id="219" dur="1" fill="hold">
                                          <p:stCondLst>
                                            <p:cond delay="0"/>
                                          </p:stCondLst>
                                        </p:cTn>
                                        <p:tgtEl>
                                          <p:spTgt spid="72"/>
                                        </p:tgtEl>
                                        <p:attrNameLst>
                                          <p:attrName>style.visibility</p:attrName>
                                        </p:attrNameLst>
                                      </p:cBhvr>
                                      <p:to>
                                        <p:strVal val="visible"/>
                                      </p:to>
                                    </p:set>
                                    <p:animEffect transition="in" filter="fade">
                                      <p:cBhvr>
                                        <p:cTn id="220" dur="500"/>
                                        <p:tgtEl>
                                          <p:spTgt spid="72"/>
                                        </p:tgtEl>
                                      </p:cBhvr>
                                    </p:animEffect>
                                  </p:childTnLst>
                                </p:cTn>
                              </p:par>
                            </p:childTnLst>
                          </p:cTn>
                        </p:par>
                      </p:childTnLst>
                    </p:cTn>
                  </p:par>
                </p:childTnLst>
              </p:cTn>
              <p:nextCondLst>
                <p:cond evt="onClick" delay="0">
                  <p:tgtEl>
                    <p:spTgt spid="38"/>
                  </p:tgtEl>
                </p:cond>
              </p:nextCondLst>
            </p:seq>
            <p:seq concurrent="1" nextAc="seek">
              <p:cTn id="221" restart="whenNotActive" fill="hold" evtFilter="cancelBubble" nodeType="interactiveSeq">
                <p:stCondLst>
                  <p:cond evt="onClick" delay="0">
                    <p:tgtEl>
                      <p:spTgt spid="39"/>
                    </p:tgtEl>
                  </p:cond>
                </p:stCondLst>
                <p:endSync evt="end" delay="0">
                  <p:rtn val="all"/>
                </p:endSync>
                <p:childTnLst>
                  <p:par>
                    <p:cTn id="222" fill="hold" nodeType="clickPar">
                      <p:stCondLst>
                        <p:cond delay="0"/>
                      </p:stCondLst>
                      <p:childTnLst>
                        <p:par>
                          <p:cTn id="223" fill="hold" nodeType="withGroup">
                            <p:stCondLst>
                              <p:cond delay="0"/>
                            </p:stCondLst>
                            <p:childTnLst>
                              <p:par>
                                <p:cTn id="224" presetID="10" presetClass="exit" presetSubtype="0" fill="hold" grpId="0" nodeType="clickEffect">
                                  <p:stCondLst>
                                    <p:cond delay="0"/>
                                  </p:stCondLst>
                                  <p:childTnLst>
                                    <p:animEffect transition="out" filter="fade">
                                      <p:cBhvr>
                                        <p:cTn id="225" dur="500"/>
                                        <p:tgtEl>
                                          <p:spTgt spid="39"/>
                                        </p:tgtEl>
                                      </p:cBhvr>
                                    </p:animEffect>
                                    <p:set>
                                      <p:cBhvr>
                                        <p:cTn id="226"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27" restart="whenNotActive" fill="hold" evtFilter="cancelBubble" nodeType="interactiveSeq">
                <p:stCondLst>
                  <p:cond evt="onClick" delay="0">
                    <p:tgtEl>
                      <p:spTgt spid="100"/>
                    </p:tgtEl>
                  </p:cond>
                </p:stCondLst>
                <p:endSync evt="end" delay="0">
                  <p:rtn val="all"/>
                </p:endSync>
                <p:childTnLst>
                  <p:par>
                    <p:cTn id="228" fill="hold" nodeType="clickPar">
                      <p:stCondLst>
                        <p:cond delay="0"/>
                      </p:stCondLst>
                      <p:childTnLst>
                        <p:par>
                          <p:cTn id="229" fill="hold" nodeType="withGroup">
                            <p:stCondLst>
                              <p:cond delay="0"/>
                            </p:stCondLst>
                            <p:childTnLst>
                              <p:par>
                                <p:cTn id="230" presetID="31" presetClass="exit" presetSubtype="0" fill="hold" nodeType="clickEffect">
                                  <p:stCondLst>
                                    <p:cond delay="0"/>
                                  </p:stCondLst>
                                  <p:childTnLst>
                                    <p:anim calcmode="lin" valueType="num">
                                      <p:cBhvr>
                                        <p:cTn id="231" dur="1000"/>
                                        <p:tgtEl>
                                          <p:spTgt spid="101"/>
                                        </p:tgtEl>
                                        <p:attrNameLst>
                                          <p:attrName>ppt_w</p:attrName>
                                        </p:attrNameLst>
                                      </p:cBhvr>
                                      <p:tavLst>
                                        <p:tav tm="0">
                                          <p:val>
                                            <p:strVal val="ppt_w"/>
                                          </p:val>
                                        </p:tav>
                                        <p:tav tm="100000">
                                          <p:val>
                                            <p:fltVal val="0"/>
                                          </p:val>
                                        </p:tav>
                                      </p:tavLst>
                                    </p:anim>
                                    <p:anim calcmode="lin" valueType="num">
                                      <p:cBhvr>
                                        <p:cTn id="232" dur="1000"/>
                                        <p:tgtEl>
                                          <p:spTgt spid="101"/>
                                        </p:tgtEl>
                                        <p:attrNameLst>
                                          <p:attrName>ppt_h</p:attrName>
                                        </p:attrNameLst>
                                      </p:cBhvr>
                                      <p:tavLst>
                                        <p:tav tm="0">
                                          <p:val>
                                            <p:strVal val="ppt_h"/>
                                          </p:val>
                                        </p:tav>
                                        <p:tav tm="100000">
                                          <p:val>
                                            <p:fltVal val="0"/>
                                          </p:val>
                                        </p:tav>
                                      </p:tavLst>
                                    </p:anim>
                                    <p:anim calcmode="lin" valueType="num">
                                      <p:cBhvr>
                                        <p:cTn id="233" dur="1000"/>
                                        <p:tgtEl>
                                          <p:spTgt spid="101"/>
                                        </p:tgtEl>
                                        <p:attrNameLst>
                                          <p:attrName>style.rotation</p:attrName>
                                        </p:attrNameLst>
                                      </p:cBhvr>
                                      <p:tavLst>
                                        <p:tav tm="0">
                                          <p:val>
                                            <p:fltVal val="0"/>
                                          </p:val>
                                        </p:tav>
                                        <p:tav tm="100000">
                                          <p:val>
                                            <p:fltVal val="90"/>
                                          </p:val>
                                        </p:tav>
                                      </p:tavLst>
                                    </p:anim>
                                    <p:animEffect transition="out" filter="fade">
                                      <p:cBhvr>
                                        <p:cTn id="234" dur="1000"/>
                                        <p:tgtEl>
                                          <p:spTgt spid="101"/>
                                        </p:tgtEl>
                                      </p:cBhvr>
                                    </p:animEffect>
                                    <p:set>
                                      <p:cBhvr>
                                        <p:cTn id="235" dur="1" fill="hold">
                                          <p:stCondLst>
                                            <p:cond delay="999"/>
                                          </p:stCondLst>
                                        </p:cTn>
                                        <p:tgtEl>
                                          <p:spTgt spid="101"/>
                                        </p:tgtEl>
                                        <p:attrNameLst>
                                          <p:attrName>style.visibility</p:attrName>
                                        </p:attrNameLst>
                                      </p:cBhvr>
                                      <p:to>
                                        <p:strVal val="hidden"/>
                                      </p:to>
                                    </p:set>
                                  </p:childTnLst>
                                </p:cTn>
                              </p:par>
                            </p:childTnLst>
                          </p:cTn>
                        </p:par>
                      </p:childTnLst>
                    </p:cTn>
                  </p:par>
                  <p:par>
                    <p:cTn id="236" fill="hold" nodeType="clickPar">
                      <p:stCondLst>
                        <p:cond delay="indefinite"/>
                      </p:stCondLst>
                      <p:childTnLst>
                        <p:par>
                          <p:cTn id="237" fill="hold" nodeType="withGroup">
                            <p:stCondLst>
                              <p:cond delay="0"/>
                            </p:stCondLst>
                            <p:childTnLst>
                              <p:par>
                                <p:cTn id="238" presetID="31" presetClass="exit" presetSubtype="0" fill="hold" nodeType="clickEffect">
                                  <p:stCondLst>
                                    <p:cond delay="0"/>
                                  </p:stCondLst>
                                  <p:childTnLst>
                                    <p:anim calcmode="lin" valueType="num">
                                      <p:cBhvr>
                                        <p:cTn id="239" dur="1000"/>
                                        <p:tgtEl>
                                          <p:spTgt spid="99"/>
                                        </p:tgtEl>
                                        <p:attrNameLst>
                                          <p:attrName>ppt_w</p:attrName>
                                        </p:attrNameLst>
                                      </p:cBhvr>
                                      <p:tavLst>
                                        <p:tav tm="0">
                                          <p:val>
                                            <p:strVal val="ppt_w"/>
                                          </p:val>
                                        </p:tav>
                                        <p:tav tm="100000">
                                          <p:val>
                                            <p:fltVal val="0"/>
                                          </p:val>
                                        </p:tav>
                                      </p:tavLst>
                                    </p:anim>
                                    <p:anim calcmode="lin" valueType="num">
                                      <p:cBhvr>
                                        <p:cTn id="240" dur="1000"/>
                                        <p:tgtEl>
                                          <p:spTgt spid="99"/>
                                        </p:tgtEl>
                                        <p:attrNameLst>
                                          <p:attrName>ppt_h</p:attrName>
                                        </p:attrNameLst>
                                      </p:cBhvr>
                                      <p:tavLst>
                                        <p:tav tm="0">
                                          <p:val>
                                            <p:strVal val="ppt_h"/>
                                          </p:val>
                                        </p:tav>
                                        <p:tav tm="100000">
                                          <p:val>
                                            <p:fltVal val="0"/>
                                          </p:val>
                                        </p:tav>
                                      </p:tavLst>
                                    </p:anim>
                                    <p:anim calcmode="lin" valueType="num">
                                      <p:cBhvr>
                                        <p:cTn id="241" dur="1000"/>
                                        <p:tgtEl>
                                          <p:spTgt spid="99"/>
                                        </p:tgtEl>
                                        <p:attrNameLst>
                                          <p:attrName>style.rotation</p:attrName>
                                        </p:attrNameLst>
                                      </p:cBhvr>
                                      <p:tavLst>
                                        <p:tav tm="0">
                                          <p:val>
                                            <p:fltVal val="0"/>
                                          </p:val>
                                        </p:tav>
                                        <p:tav tm="100000">
                                          <p:val>
                                            <p:fltVal val="90"/>
                                          </p:val>
                                        </p:tav>
                                      </p:tavLst>
                                    </p:anim>
                                    <p:animEffect transition="out" filter="fade">
                                      <p:cBhvr>
                                        <p:cTn id="242" dur="1000"/>
                                        <p:tgtEl>
                                          <p:spTgt spid="99"/>
                                        </p:tgtEl>
                                      </p:cBhvr>
                                    </p:animEffect>
                                    <p:set>
                                      <p:cBhvr>
                                        <p:cTn id="243" dur="1" fill="hold">
                                          <p:stCondLst>
                                            <p:cond delay="999"/>
                                          </p:stCondLst>
                                        </p:cTn>
                                        <p:tgtEl>
                                          <p:spTgt spid="99"/>
                                        </p:tgtEl>
                                        <p:attrNameLst>
                                          <p:attrName>style.visibility</p:attrName>
                                        </p:attrNameLst>
                                      </p:cBhvr>
                                      <p:to>
                                        <p:strVal val="hidden"/>
                                      </p:to>
                                    </p:set>
                                  </p:childTnLst>
                                </p:cTn>
                              </p:par>
                            </p:childTnLst>
                          </p:cTn>
                        </p:par>
                      </p:childTnLst>
                    </p:cTn>
                  </p:par>
                  <p:par>
                    <p:cTn id="244" fill="hold" nodeType="clickPar">
                      <p:stCondLst>
                        <p:cond delay="indefinite"/>
                      </p:stCondLst>
                      <p:childTnLst>
                        <p:par>
                          <p:cTn id="245" fill="hold" nodeType="withGroup">
                            <p:stCondLst>
                              <p:cond delay="0"/>
                            </p:stCondLst>
                            <p:childTnLst>
                              <p:par>
                                <p:cTn id="246" presetID="31" presetClass="exit" presetSubtype="0" fill="hold" nodeType="clickEffect">
                                  <p:stCondLst>
                                    <p:cond delay="0"/>
                                  </p:stCondLst>
                                  <p:childTnLst>
                                    <p:anim calcmode="lin" valueType="num">
                                      <p:cBhvr>
                                        <p:cTn id="247" dur="1000"/>
                                        <p:tgtEl>
                                          <p:spTgt spid="98"/>
                                        </p:tgtEl>
                                        <p:attrNameLst>
                                          <p:attrName>ppt_w</p:attrName>
                                        </p:attrNameLst>
                                      </p:cBhvr>
                                      <p:tavLst>
                                        <p:tav tm="0">
                                          <p:val>
                                            <p:strVal val="ppt_w"/>
                                          </p:val>
                                        </p:tav>
                                        <p:tav tm="100000">
                                          <p:val>
                                            <p:fltVal val="0"/>
                                          </p:val>
                                        </p:tav>
                                      </p:tavLst>
                                    </p:anim>
                                    <p:anim calcmode="lin" valueType="num">
                                      <p:cBhvr>
                                        <p:cTn id="248" dur="1000"/>
                                        <p:tgtEl>
                                          <p:spTgt spid="98"/>
                                        </p:tgtEl>
                                        <p:attrNameLst>
                                          <p:attrName>ppt_h</p:attrName>
                                        </p:attrNameLst>
                                      </p:cBhvr>
                                      <p:tavLst>
                                        <p:tav tm="0">
                                          <p:val>
                                            <p:strVal val="ppt_h"/>
                                          </p:val>
                                        </p:tav>
                                        <p:tav tm="100000">
                                          <p:val>
                                            <p:fltVal val="0"/>
                                          </p:val>
                                        </p:tav>
                                      </p:tavLst>
                                    </p:anim>
                                    <p:anim calcmode="lin" valueType="num">
                                      <p:cBhvr>
                                        <p:cTn id="249" dur="1000"/>
                                        <p:tgtEl>
                                          <p:spTgt spid="98"/>
                                        </p:tgtEl>
                                        <p:attrNameLst>
                                          <p:attrName>style.rotation</p:attrName>
                                        </p:attrNameLst>
                                      </p:cBhvr>
                                      <p:tavLst>
                                        <p:tav tm="0">
                                          <p:val>
                                            <p:fltVal val="0"/>
                                          </p:val>
                                        </p:tav>
                                        <p:tav tm="100000">
                                          <p:val>
                                            <p:fltVal val="90"/>
                                          </p:val>
                                        </p:tav>
                                      </p:tavLst>
                                    </p:anim>
                                    <p:animEffect transition="out" filter="fade">
                                      <p:cBhvr>
                                        <p:cTn id="250" dur="1000"/>
                                        <p:tgtEl>
                                          <p:spTgt spid="98"/>
                                        </p:tgtEl>
                                      </p:cBhvr>
                                    </p:animEffect>
                                    <p:set>
                                      <p:cBhvr>
                                        <p:cTn id="251" dur="1" fill="hold">
                                          <p:stCondLst>
                                            <p:cond delay="999"/>
                                          </p:stCondLst>
                                        </p:cTn>
                                        <p:tgtEl>
                                          <p:spTgt spid="98"/>
                                        </p:tgtEl>
                                        <p:attrNameLst>
                                          <p:attrName>style.visibility</p:attrName>
                                        </p:attrNameLst>
                                      </p:cBhvr>
                                      <p:to>
                                        <p:strVal val="hidden"/>
                                      </p:to>
                                    </p:set>
                                  </p:childTnLst>
                                </p:cTn>
                              </p:par>
                            </p:childTnLst>
                          </p:cTn>
                        </p:par>
                      </p:childTnLst>
                    </p:cTn>
                  </p:par>
                  <p:par>
                    <p:cTn id="252" fill="hold" nodeType="clickPar">
                      <p:stCondLst>
                        <p:cond delay="indefinite"/>
                      </p:stCondLst>
                      <p:childTnLst>
                        <p:par>
                          <p:cTn id="253" fill="hold" nodeType="withGroup">
                            <p:stCondLst>
                              <p:cond delay="0"/>
                            </p:stCondLst>
                            <p:childTnLst>
                              <p:par>
                                <p:cTn id="254" presetID="31" presetClass="exit" presetSubtype="0" fill="hold" nodeType="clickEffect">
                                  <p:stCondLst>
                                    <p:cond delay="0"/>
                                  </p:stCondLst>
                                  <p:childTnLst>
                                    <p:anim calcmode="lin" valueType="num">
                                      <p:cBhvr>
                                        <p:cTn id="255" dur="1000"/>
                                        <p:tgtEl>
                                          <p:spTgt spid="95"/>
                                        </p:tgtEl>
                                        <p:attrNameLst>
                                          <p:attrName>ppt_w</p:attrName>
                                        </p:attrNameLst>
                                      </p:cBhvr>
                                      <p:tavLst>
                                        <p:tav tm="0">
                                          <p:val>
                                            <p:strVal val="ppt_w"/>
                                          </p:val>
                                        </p:tav>
                                        <p:tav tm="100000">
                                          <p:val>
                                            <p:fltVal val="0"/>
                                          </p:val>
                                        </p:tav>
                                      </p:tavLst>
                                    </p:anim>
                                    <p:anim calcmode="lin" valueType="num">
                                      <p:cBhvr>
                                        <p:cTn id="256" dur="1000"/>
                                        <p:tgtEl>
                                          <p:spTgt spid="95"/>
                                        </p:tgtEl>
                                        <p:attrNameLst>
                                          <p:attrName>ppt_h</p:attrName>
                                        </p:attrNameLst>
                                      </p:cBhvr>
                                      <p:tavLst>
                                        <p:tav tm="0">
                                          <p:val>
                                            <p:strVal val="ppt_h"/>
                                          </p:val>
                                        </p:tav>
                                        <p:tav tm="100000">
                                          <p:val>
                                            <p:fltVal val="0"/>
                                          </p:val>
                                        </p:tav>
                                      </p:tavLst>
                                    </p:anim>
                                    <p:anim calcmode="lin" valueType="num">
                                      <p:cBhvr>
                                        <p:cTn id="257" dur="1000"/>
                                        <p:tgtEl>
                                          <p:spTgt spid="95"/>
                                        </p:tgtEl>
                                        <p:attrNameLst>
                                          <p:attrName>style.rotation</p:attrName>
                                        </p:attrNameLst>
                                      </p:cBhvr>
                                      <p:tavLst>
                                        <p:tav tm="0">
                                          <p:val>
                                            <p:fltVal val="0"/>
                                          </p:val>
                                        </p:tav>
                                        <p:tav tm="100000">
                                          <p:val>
                                            <p:fltVal val="90"/>
                                          </p:val>
                                        </p:tav>
                                      </p:tavLst>
                                    </p:anim>
                                    <p:animEffect transition="out" filter="fade">
                                      <p:cBhvr>
                                        <p:cTn id="258" dur="1000"/>
                                        <p:tgtEl>
                                          <p:spTgt spid="95"/>
                                        </p:tgtEl>
                                      </p:cBhvr>
                                    </p:animEffect>
                                    <p:set>
                                      <p:cBhvr>
                                        <p:cTn id="259" dur="1" fill="hold">
                                          <p:stCondLst>
                                            <p:cond delay="999"/>
                                          </p:stCondLst>
                                        </p:cTn>
                                        <p:tgtEl>
                                          <p:spTgt spid="95"/>
                                        </p:tgtEl>
                                        <p:attrNameLst>
                                          <p:attrName>style.visibility</p:attrName>
                                        </p:attrNameLst>
                                      </p:cBhvr>
                                      <p:to>
                                        <p:strVal val="hidden"/>
                                      </p:to>
                                    </p:set>
                                  </p:childTnLst>
                                </p:cTn>
                              </p:par>
                            </p:childTnLst>
                          </p:cTn>
                        </p:par>
                      </p:childTnLst>
                    </p:cTn>
                  </p:par>
                  <p:par>
                    <p:cTn id="260" fill="hold" nodeType="clickPar">
                      <p:stCondLst>
                        <p:cond delay="indefinite"/>
                      </p:stCondLst>
                      <p:childTnLst>
                        <p:par>
                          <p:cTn id="261" fill="hold" nodeType="withGroup">
                            <p:stCondLst>
                              <p:cond delay="0"/>
                            </p:stCondLst>
                            <p:childTnLst>
                              <p:par>
                                <p:cTn id="262" presetID="31" presetClass="exit" presetSubtype="0" fill="hold" nodeType="clickEffect">
                                  <p:stCondLst>
                                    <p:cond delay="0"/>
                                  </p:stCondLst>
                                  <p:childTnLst>
                                    <p:anim calcmode="lin" valueType="num">
                                      <p:cBhvr>
                                        <p:cTn id="263" dur="1000"/>
                                        <p:tgtEl>
                                          <p:spTgt spid="96"/>
                                        </p:tgtEl>
                                        <p:attrNameLst>
                                          <p:attrName>ppt_w</p:attrName>
                                        </p:attrNameLst>
                                      </p:cBhvr>
                                      <p:tavLst>
                                        <p:tav tm="0">
                                          <p:val>
                                            <p:strVal val="ppt_w"/>
                                          </p:val>
                                        </p:tav>
                                        <p:tav tm="100000">
                                          <p:val>
                                            <p:fltVal val="0"/>
                                          </p:val>
                                        </p:tav>
                                      </p:tavLst>
                                    </p:anim>
                                    <p:anim calcmode="lin" valueType="num">
                                      <p:cBhvr>
                                        <p:cTn id="264" dur="1000"/>
                                        <p:tgtEl>
                                          <p:spTgt spid="96"/>
                                        </p:tgtEl>
                                        <p:attrNameLst>
                                          <p:attrName>ppt_h</p:attrName>
                                        </p:attrNameLst>
                                      </p:cBhvr>
                                      <p:tavLst>
                                        <p:tav tm="0">
                                          <p:val>
                                            <p:strVal val="ppt_h"/>
                                          </p:val>
                                        </p:tav>
                                        <p:tav tm="100000">
                                          <p:val>
                                            <p:fltVal val="0"/>
                                          </p:val>
                                        </p:tav>
                                      </p:tavLst>
                                    </p:anim>
                                    <p:anim calcmode="lin" valueType="num">
                                      <p:cBhvr>
                                        <p:cTn id="265" dur="1000"/>
                                        <p:tgtEl>
                                          <p:spTgt spid="96"/>
                                        </p:tgtEl>
                                        <p:attrNameLst>
                                          <p:attrName>style.rotation</p:attrName>
                                        </p:attrNameLst>
                                      </p:cBhvr>
                                      <p:tavLst>
                                        <p:tav tm="0">
                                          <p:val>
                                            <p:fltVal val="0"/>
                                          </p:val>
                                        </p:tav>
                                        <p:tav tm="100000">
                                          <p:val>
                                            <p:fltVal val="90"/>
                                          </p:val>
                                        </p:tav>
                                      </p:tavLst>
                                    </p:anim>
                                    <p:animEffect transition="out" filter="fade">
                                      <p:cBhvr>
                                        <p:cTn id="266" dur="1000"/>
                                        <p:tgtEl>
                                          <p:spTgt spid="96"/>
                                        </p:tgtEl>
                                      </p:cBhvr>
                                    </p:animEffect>
                                    <p:set>
                                      <p:cBhvr>
                                        <p:cTn id="267" dur="1" fill="hold">
                                          <p:stCondLst>
                                            <p:cond delay="999"/>
                                          </p:stCondLst>
                                        </p:cTn>
                                        <p:tgtEl>
                                          <p:spTgt spid="96"/>
                                        </p:tgtEl>
                                        <p:attrNameLst>
                                          <p:attrName>style.visibility</p:attrName>
                                        </p:attrNameLst>
                                      </p:cBhvr>
                                      <p:to>
                                        <p:strVal val="hidden"/>
                                      </p:to>
                                    </p:set>
                                  </p:childTnLst>
                                </p:cTn>
                              </p:par>
                            </p:childTnLst>
                          </p:cTn>
                        </p:par>
                      </p:childTnLst>
                    </p:cTn>
                  </p:par>
                  <p:par>
                    <p:cTn id="268" fill="hold" nodeType="clickPar">
                      <p:stCondLst>
                        <p:cond delay="indefinite"/>
                      </p:stCondLst>
                      <p:childTnLst>
                        <p:par>
                          <p:cTn id="269" fill="hold" nodeType="withGroup">
                            <p:stCondLst>
                              <p:cond delay="0"/>
                            </p:stCondLst>
                            <p:childTnLst>
                              <p:par>
                                <p:cTn id="270" presetID="31" presetClass="exit" presetSubtype="0" fill="hold" nodeType="clickEffect">
                                  <p:stCondLst>
                                    <p:cond delay="0"/>
                                  </p:stCondLst>
                                  <p:childTnLst>
                                    <p:anim calcmode="lin" valueType="num">
                                      <p:cBhvr>
                                        <p:cTn id="271" dur="1000"/>
                                        <p:tgtEl>
                                          <p:spTgt spid="97"/>
                                        </p:tgtEl>
                                        <p:attrNameLst>
                                          <p:attrName>ppt_w</p:attrName>
                                        </p:attrNameLst>
                                      </p:cBhvr>
                                      <p:tavLst>
                                        <p:tav tm="0">
                                          <p:val>
                                            <p:strVal val="ppt_w"/>
                                          </p:val>
                                        </p:tav>
                                        <p:tav tm="100000">
                                          <p:val>
                                            <p:fltVal val="0"/>
                                          </p:val>
                                        </p:tav>
                                      </p:tavLst>
                                    </p:anim>
                                    <p:anim calcmode="lin" valueType="num">
                                      <p:cBhvr>
                                        <p:cTn id="272" dur="1000"/>
                                        <p:tgtEl>
                                          <p:spTgt spid="97"/>
                                        </p:tgtEl>
                                        <p:attrNameLst>
                                          <p:attrName>ppt_h</p:attrName>
                                        </p:attrNameLst>
                                      </p:cBhvr>
                                      <p:tavLst>
                                        <p:tav tm="0">
                                          <p:val>
                                            <p:strVal val="ppt_h"/>
                                          </p:val>
                                        </p:tav>
                                        <p:tav tm="100000">
                                          <p:val>
                                            <p:fltVal val="0"/>
                                          </p:val>
                                        </p:tav>
                                      </p:tavLst>
                                    </p:anim>
                                    <p:anim calcmode="lin" valueType="num">
                                      <p:cBhvr>
                                        <p:cTn id="273" dur="1000"/>
                                        <p:tgtEl>
                                          <p:spTgt spid="97"/>
                                        </p:tgtEl>
                                        <p:attrNameLst>
                                          <p:attrName>style.rotation</p:attrName>
                                        </p:attrNameLst>
                                      </p:cBhvr>
                                      <p:tavLst>
                                        <p:tav tm="0">
                                          <p:val>
                                            <p:fltVal val="0"/>
                                          </p:val>
                                        </p:tav>
                                        <p:tav tm="100000">
                                          <p:val>
                                            <p:fltVal val="90"/>
                                          </p:val>
                                        </p:tav>
                                      </p:tavLst>
                                    </p:anim>
                                    <p:animEffect transition="out" filter="fade">
                                      <p:cBhvr>
                                        <p:cTn id="274" dur="1000"/>
                                        <p:tgtEl>
                                          <p:spTgt spid="97"/>
                                        </p:tgtEl>
                                      </p:cBhvr>
                                    </p:animEffect>
                                    <p:set>
                                      <p:cBhvr>
                                        <p:cTn id="275" dur="1" fill="hold">
                                          <p:stCondLst>
                                            <p:cond delay="999"/>
                                          </p:stCondLst>
                                        </p:cTn>
                                        <p:tgtEl>
                                          <p:spTgt spid="97"/>
                                        </p:tgtEl>
                                        <p:attrNameLst>
                                          <p:attrName>style.visibility</p:attrName>
                                        </p:attrNameLst>
                                      </p:cBhvr>
                                      <p:to>
                                        <p:strVal val="hidden"/>
                                      </p:to>
                                    </p:set>
                                  </p:childTnLst>
                                </p:cTn>
                              </p:par>
                            </p:childTnLst>
                          </p:cTn>
                        </p:par>
                      </p:childTnLst>
                    </p:cTn>
                  </p:par>
                  <p:par>
                    <p:cTn id="276" fill="hold" nodeType="clickPar">
                      <p:stCondLst>
                        <p:cond delay="indefinite"/>
                      </p:stCondLst>
                      <p:childTnLst>
                        <p:par>
                          <p:cTn id="277" fill="hold" nodeType="withGroup">
                            <p:stCondLst>
                              <p:cond delay="0"/>
                            </p:stCondLst>
                            <p:childTnLst>
                              <p:par>
                                <p:cTn id="278" presetID="31" presetClass="exit" presetSubtype="0" fill="hold" nodeType="clickEffect">
                                  <p:stCondLst>
                                    <p:cond delay="0"/>
                                  </p:stCondLst>
                                  <p:childTnLst>
                                    <p:anim calcmode="lin" valueType="num">
                                      <p:cBhvr>
                                        <p:cTn id="279" dur="1000"/>
                                        <p:tgtEl>
                                          <p:spTgt spid="94"/>
                                        </p:tgtEl>
                                        <p:attrNameLst>
                                          <p:attrName>ppt_w</p:attrName>
                                        </p:attrNameLst>
                                      </p:cBhvr>
                                      <p:tavLst>
                                        <p:tav tm="0">
                                          <p:val>
                                            <p:strVal val="ppt_w"/>
                                          </p:val>
                                        </p:tav>
                                        <p:tav tm="100000">
                                          <p:val>
                                            <p:fltVal val="0"/>
                                          </p:val>
                                        </p:tav>
                                      </p:tavLst>
                                    </p:anim>
                                    <p:anim calcmode="lin" valueType="num">
                                      <p:cBhvr>
                                        <p:cTn id="280" dur="1000"/>
                                        <p:tgtEl>
                                          <p:spTgt spid="94"/>
                                        </p:tgtEl>
                                        <p:attrNameLst>
                                          <p:attrName>ppt_h</p:attrName>
                                        </p:attrNameLst>
                                      </p:cBhvr>
                                      <p:tavLst>
                                        <p:tav tm="0">
                                          <p:val>
                                            <p:strVal val="ppt_h"/>
                                          </p:val>
                                        </p:tav>
                                        <p:tav tm="100000">
                                          <p:val>
                                            <p:fltVal val="0"/>
                                          </p:val>
                                        </p:tav>
                                      </p:tavLst>
                                    </p:anim>
                                    <p:anim calcmode="lin" valueType="num">
                                      <p:cBhvr>
                                        <p:cTn id="281" dur="1000"/>
                                        <p:tgtEl>
                                          <p:spTgt spid="94"/>
                                        </p:tgtEl>
                                        <p:attrNameLst>
                                          <p:attrName>style.rotation</p:attrName>
                                        </p:attrNameLst>
                                      </p:cBhvr>
                                      <p:tavLst>
                                        <p:tav tm="0">
                                          <p:val>
                                            <p:fltVal val="0"/>
                                          </p:val>
                                        </p:tav>
                                        <p:tav tm="100000">
                                          <p:val>
                                            <p:fltVal val="90"/>
                                          </p:val>
                                        </p:tav>
                                      </p:tavLst>
                                    </p:anim>
                                    <p:animEffect transition="out" filter="fade">
                                      <p:cBhvr>
                                        <p:cTn id="282" dur="1000"/>
                                        <p:tgtEl>
                                          <p:spTgt spid="94"/>
                                        </p:tgtEl>
                                      </p:cBhvr>
                                    </p:animEffect>
                                    <p:set>
                                      <p:cBhvr>
                                        <p:cTn id="283" dur="1" fill="hold">
                                          <p:stCondLst>
                                            <p:cond delay="999"/>
                                          </p:stCondLst>
                                        </p:cTn>
                                        <p:tgtEl>
                                          <p:spTgt spid="94"/>
                                        </p:tgtEl>
                                        <p:attrNameLst>
                                          <p:attrName>style.visibility</p:attrName>
                                        </p:attrNameLst>
                                      </p:cBhvr>
                                      <p:to>
                                        <p:strVal val="hidden"/>
                                      </p:to>
                                    </p:set>
                                  </p:childTnLst>
                                </p:cTn>
                              </p:par>
                            </p:childTnLst>
                          </p:cTn>
                        </p:par>
                      </p:childTnLst>
                    </p:cTn>
                  </p:par>
                  <p:par>
                    <p:cTn id="284" fill="hold" nodeType="clickPar">
                      <p:stCondLst>
                        <p:cond delay="indefinite"/>
                      </p:stCondLst>
                      <p:childTnLst>
                        <p:par>
                          <p:cTn id="285" fill="hold" nodeType="withGroup">
                            <p:stCondLst>
                              <p:cond delay="0"/>
                            </p:stCondLst>
                            <p:childTnLst>
                              <p:par>
                                <p:cTn id="286" presetID="31" presetClass="exit" presetSubtype="0" fill="hold" nodeType="clickEffect">
                                  <p:stCondLst>
                                    <p:cond delay="0"/>
                                  </p:stCondLst>
                                  <p:childTnLst>
                                    <p:anim calcmode="lin" valueType="num">
                                      <p:cBhvr>
                                        <p:cTn id="287" dur="1000"/>
                                        <p:tgtEl>
                                          <p:spTgt spid="93"/>
                                        </p:tgtEl>
                                        <p:attrNameLst>
                                          <p:attrName>ppt_w</p:attrName>
                                        </p:attrNameLst>
                                      </p:cBhvr>
                                      <p:tavLst>
                                        <p:tav tm="0">
                                          <p:val>
                                            <p:strVal val="ppt_w"/>
                                          </p:val>
                                        </p:tav>
                                        <p:tav tm="100000">
                                          <p:val>
                                            <p:fltVal val="0"/>
                                          </p:val>
                                        </p:tav>
                                      </p:tavLst>
                                    </p:anim>
                                    <p:anim calcmode="lin" valueType="num">
                                      <p:cBhvr>
                                        <p:cTn id="288" dur="1000"/>
                                        <p:tgtEl>
                                          <p:spTgt spid="93"/>
                                        </p:tgtEl>
                                        <p:attrNameLst>
                                          <p:attrName>ppt_h</p:attrName>
                                        </p:attrNameLst>
                                      </p:cBhvr>
                                      <p:tavLst>
                                        <p:tav tm="0">
                                          <p:val>
                                            <p:strVal val="ppt_h"/>
                                          </p:val>
                                        </p:tav>
                                        <p:tav tm="100000">
                                          <p:val>
                                            <p:fltVal val="0"/>
                                          </p:val>
                                        </p:tav>
                                      </p:tavLst>
                                    </p:anim>
                                    <p:anim calcmode="lin" valueType="num">
                                      <p:cBhvr>
                                        <p:cTn id="289" dur="1000"/>
                                        <p:tgtEl>
                                          <p:spTgt spid="93"/>
                                        </p:tgtEl>
                                        <p:attrNameLst>
                                          <p:attrName>style.rotation</p:attrName>
                                        </p:attrNameLst>
                                      </p:cBhvr>
                                      <p:tavLst>
                                        <p:tav tm="0">
                                          <p:val>
                                            <p:fltVal val="0"/>
                                          </p:val>
                                        </p:tav>
                                        <p:tav tm="100000">
                                          <p:val>
                                            <p:fltVal val="90"/>
                                          </p:val>
                                        </p:tav>
                                      </p:tavLst>
                                    </p:anim>
                                    <p:animEffect transition="out" filter="fade">
                                      <p:cBhvr>
                                        <p:cTn id="290" dur="1000"/>
                                        <p:tgtEl>
                                          <p:spTgt spid="93"/>
                                        </p:tgtEl>
                                      </p:cBhvr>
                                    </p:animEffect>
                                    <p:set>
                                      <p:cBhvr>
                                        <p:cTn id="291" dur="1" fill="hold">
                                          <p:stCondLst>
                                            <p:cond delay="999"/>
                                          </p:stCondLst>
                                        </p:cTn>
                                        <p:tgtEl>
                                          <p:spTgt spid="93"/>
                                        </p:tgtEl>
                                        <p:attrNameLst>
                                          <p:attrName>style.visibility</p:attrName>
                                        </p:attrNameLst>
                                      </p:cBhvr>
                                      <p:to>
                                        <p:strVal val="hidden"/>
                                      </p:to>
                                    </p:set>
                                  </p:childTnLst>
                                </p:cTn>
                              </p:par>
                            </p:childTnLst>
                          </p:cTn>
                        </p:par>
                      </p:childTnLst>
                    </p:cTn>
                  </p:par>
                  <p:par>
                    <p:cTn id="292" fill="hold" nodeType="clickPar">
                      <p:stCondLst>
                        <p:cond delay="indefinite"/>
                      </p:stCondLst>
                      <p:childTnLst>
                        <p:par>
                          <p:cTn id="293" fill="hold" nodeType="withGroup">
                            <p:stCondLst>
                              <p:cond delay="0"/>
                            </p:stCondLst>
                            <p:childTnLst>
                              <p:par>
                                <p:cTn id="294" presetID="31" presetClass="exit" presetSubtype="0" fill="hold" nodeType="clickEffect">
                                  <p:stCondLst>
                                    <p:cond delay="0"/>
                                  </p:stCondLst>
                                  <p:childTnLst>
                                    <p:anim calcmode="lin" valueType="num">
                                      <p:cBhvr>
                                        <p:cTn id="295" dur="1000"/>
                                        <p:tgtEl>
                                          <p:spTgt spid="92"/>
                                        </p:tgtEl>
                                        <p:attrNameLst>
                                          <p:attrName>ppt_w</p:attrName>
                                        </p:attrNameLst>
                                      </p:cBhvr>
                                      <p:tavLst>
                                        <p:tav tm="0">
                                          <p:val>
                                            <p:strVal val="ppt_w"/>
                                          </p:val>
                                        </p:tav>
                                        <p:tav tm="100000">
                                          <p:val>
                                            <p:fltVal val="0"/>
                                          </p:val>
                                        </p:tav>
                                      </p:tavLst>
                                    </p:anim>
                                    <p:anim calcmode="lin" valueType="num">
                                      <p:cBhvr>
                                        <p:cTn id="296" dur="1000"/>
                                        <p:tgtEl>
                                          <p:spTgt spid="92"/>
                                        </p:tgtEl>
                                        <p:attrNameLst>
                                          <p:attrName>ppt_h</p:attrName>
                                        </p:attrNameLst>
                                      </p:cBhvr>
                                      <p:tavLst>
                                        <p:tav tm="0">
                                          <p:val>
                                            <p:strVal val="ppt_h"/>
                                          </p:val>
                                        </p:tav>
                                        <p:tav tm="100000">
                                          <p:val>
                                            <p:fltVal val="0"/>
                                          </p:val>
                                        </p:tav>
                                      </p:tavLst>
                                    </p:anim>
                                    <p:anim calcmode="lin" valueType="num">
                                      <p:cBhvr>
                                        <p:cTn id="297" dur="1000"/>
                                        <p:tgtEl>
                                          <p:spTgt spid="92"/>
                                        </p:tgtEl>
                                        <p:attrNameLst>
                                          <p:attrName>style.rotation</p:attrName>
                                        </p:attrNameLst>
                                      </p:cBhvr>
                                      <p:tavLst>
                                        <p:tav tm="0">
                                          <p:val>
                                            <p:fltVal val="0"/>
                                          </p:val>
                                        </p:tav>
                                        <p:tav tm="100000">
                                          <p:val>
                                            <p:fltVal val="90"/>
                                          </p:val>
                                        </p:tav>
                                      </p:tavLst>
                                    </p:anim>
                                    <p:animEffect transition="out" filter="fade">
                                      <p:cBhvr>
                                        <p:cTn id="298" dur="1000"/>
                                        <p:tgtEl>
                                          <p:spTgt spid="92"/>
                                        </p:tgtEl>
                                      </p:cBhvr>
                                    </p:animEffect>
                                    <p:set>
                                      <p:cBhvr>
                                        <p:cTn id="299" dur="1" fill="hold">
                                          <p:stCondLst>
                                            <p:cond delay="999"/>
                                          </p:stCondLst>
                                        </p:cTn>
                                        <p:tgtEl>
                                          <p:spTgt spid="92"/>
                                        </p:tgtEl>
                                        <p:attrNameLst>
                                          <p:attrName>style.visibility</p:attrName>
                                        </p:attrNameLst>
                                      </p:cBhvr>
                                      <p:to>
                                        <p:strVal val="hidden"/>
                                      </p:to>
                                    </p:set>
                                  </p:childTnLst>
                                </p:cTn>
                              </p:par>
                            </p:childTnLst>
                          </p:cTn>
                        </p:par>
                      </p:childTnLst>
                    </p:cTn>
                  </p:par>
                  <p:par>
                    <p:cTn id="300" fill="hold" nodeType="clickPar">
                      <p:stCondLst>
                        <p:cond delay="indefinite"/>
                      </p:stCondLst>
                      <p:childTnLst>
                        <p:par>
                          <p:cTn id="301" fill="hold" nodeType="withGroup">
                            <p:stCondLst>
                              <p:cond delay="0"/>
                            </p:stCondLst>
                            <p:childTnLst>
                              <p:par>
                                <p:cTn id="302" presetID="31" presetClass="exit" presetSubtype="0" fill="hold" nodeType="clickEffect">
                                  <p:stCondLst>
                                    <p:cond delay="0"/>
                                  </p:stCondLst>
                                  <p:childTnLst>
                                    <p:anim calcmode="lin" valueType="num">
                                      <p:cBhvr>
                                        <p:cTn id="303" dur="1000"/>
                                        <p:tgtEl>
                                          <p:spTgt spid="89"/>
                                        </p:tgtEl>
                                        <p:attrNameLst>
                                          <p:attrName>ppt_w</p:attrName>
                                        </p:attrNameLst>
                                      </p:cBhvr>
                                      <p:tavLst>
                                        <p:tav tm="0">
                                          <p:val>
                                            <p:strVal val="ppt_w"/>
                                          </p:val>
                                        </p:tav>
                                        <p:tav tm="100000">
                                          <p:val>
                                            <p:fltVal val="0"/>
                                          </p:val>
                                        </p:tav>
                                      </p:tavLst>
                                    </p:anim>
                                    <p:anim calcmode="lin" valueType="num">
                                      <p:cBhvr>
                                        <p:cTn id="304" dur="1000"/>
                                        <p:tgtEl>
                                          <p:spTgt spid="89"/>
                                        </p:tgtEl>
                                        <p:attrNameLst>
                                          <p:attrName>ppt_h</p:attrName>
                                        </p:attrNameLst>
                                      </p:cBhvr>
                                      <p:tavLst>
                                        <p:tav tm="0">
                                          <p:val>
                                            <p:strVal val="ppt_h"/>
                                          </p:val>
                                        </p:tav>
                                        <p:tav tm="100000">
                                          <p:val>
                                            <p:fltVal val="0"/>
                                          </p:val>
                                        </p:tav>
                                      </p:tavLst>
                                    </p:anim>
                                    <p:anim calcmode="lin" valueType="num">
                                      <p:cBhvr>
                                        <p:cTn id="305" dur="1000"/>
                                        <p:tgtEl>
                                          <p:spTgt spid="89"/>
                                        </p:tgtEl>
                                        <p:attrNameLst>
                                          <p:attrName>style.rotation</p:attrName>
                                        </p:attrNameLst>
                                      </p:cBhvr>
                                      <p:tavLst>
                                        <p:tav tm="0">
                                          <p:val>
                                            <p:fltVal val="0"/>
                                          </p:val>
                                        </p:tav>
                                        <p:tav tm="100000">
                                          <p:val>
                                            <p:fltVal val="90"/>
                                          </p:val>
                                        </p:tav>
                                      </p:tavLst>
                                    </p:anim>
                                    <p:animEffect transition="out" filter="fade">
                                      <p:cBhvr>
                                        <p:cTn id="306" dur="1000"/>
                                        <p:tgtEl>
                                          <p:spTgt spid="89"/>
                                        </p:tgtEl>
                                      </p:cBhvr>
                                    </p:animEffect>
                                    <p:set>
                                      <p:cBhvr>
                                        <p:cTn id="307" dur="1" fill="hold">
                                          <p:stCondLst>
                                            <p:cond delay="9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100"/>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5" grpId="0"/>
      <p:bldP spid="66" grpId="0"/>
      <p:bldP spid="67" grpId="0"/>
      <p:bldP spid="68" grpId="0"/>
      <p:bldP spid="69" grpId="0"/>
      <p:bldP spid="70" grpId="0"/>
      <p:bldP spid="71" grpId="0"/>
      <p:bldP spid="72" grpId="0"/>
      <p:bldP spid="73" grpId="0"/>
      <p:bldP spid="74" grpId="0"/>
      <p:bldP spid="75" grpId="0"/>
      <p:bldP spid="76" grpId="0"/>
      <p:bldP spid="78" grpId="0"/>
      <p:bldP spid="79" grpId="0"/>
      <p:bldP spid="80" grpId="0"/>
      <p:bldP spid="81" grpId="0"/>
      <p:bldP spid="82" grpId="0"/>
      <p:bldP spid="83" grpId="0"/>
      <p:bldP spid="84" grpId="0"/>
      <p:bldP spid="85" grpId="0"/>
      <p:bldP spid="86" grpId="0"/>
      <p:bldP spid="87" grpId="0"/>
      <p:bldP spid="8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68D161F1-B1EB-4BCA-A7D0-3D0B6BF1E4C1}"/>
              </a:ext>
            </a:extLst>
          </p:cNvPr>
          <p:cNvSpPr/>
          <p:nvPr/>
        </p:nvSpPr>
        <p:spPr>
          <a:xfrm>
            <a:off x="758825" y="749300"/>
            <a:ext cx="7845425"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7B64A74F-6C1C-442E-BF88-9A34FACE8FAD}"/>
              </a:ext>
            </a:extLst>
          </p:cNvPr>
          <p:cNvSpPr/>
          <p:nvPr/>
        </p:nvSpPr>
        <p:spPr>
          <a:xfrm>
            <a:off x="7258050" y="2044700"/>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D02BE213-908A-47A3-ACFF-1522004127D0}"/>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7653" name="TextBox 21"/>
          <p:cNvSpPr txBox="1">
            <a:spLocks noChangeArrowheads="1"/>
          </p:cNvSpPr>
          <p:nvPr/>
        </p:nvSpPr>
        <p:spPr bwMode="auto">
          <a:xfrm>
            <a:off x="3657600" y="1757363"/>
            <a:ext cx="47180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itchFamily="2" charset="0"/>
              </a:rPr>
              <a:t>_ _ _ _ _ _ _ _ _ _</a:t>
            </a:r>
            <a:br>
              <a:rPr lang="en-GB" altLang="en-US" sz="3600">
                <a:solidFill>
                  <a:schemeClr val="tx1"/>
                </a:solidFill>
                <a:latin typeface="Twinkl Thin" pitchFamily="2" charset="0"/>
              </a:rPr>
            </a:br>
            <a:r>
              <a:rPr lang="en-GB" altLang="en-US" sz="3600">
                <a:solidFill>
                  <a:schemeClr val="tx1"/>
                </a:solidFill>
                <a:latin typeface="Twinkl Thin" pitchFamily="2" charset="0"/>
              </a:rPr>
              <a:t>_ _ _ _ _ _ _,</a:t>
            </a:r>
          </a:p>
          <a:p>
            <a:pPr algn="ctr" eaLnBrk="1" hangingPunct="1">
              <a:lnSpc>
                <a:spcPct val="100000"/>
              </a:lnSpc>
              <a:spcBef>
                <a:spcPct val="0"/>
              </a:spcBef>
              <a:buFont typeface="Arial" panose="020B0604020202020204" pitchFamily="34" charset="0"/>
              <a:buNone/>
            </a:pPr>
            <a:r>
              <a:rPr lang="en-GB" altLang="en-US" sz="2400"/>
              <a:t>the students discussed their </a:t>
            </a:r>
            <a:br>
              <a:rPr lang="en-GB" altLang="en-US" sz="2400"/>
            </a:br>
            <a:r>
              <a:rPr lang="en-GB" altLang="en-US" sz="2400"/>
              <a:t>work in the library.</a:t>
            </a:r>
          </a:p>
        </p:txBody>
      </p:sp>
      <p:sp>
        <p:nvSpPr>
          <p:cNvPr id="14" name="'a'"/>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7680" name="Group 47114"/>
          <p:cNvGrpSpPr>
            <a:grpSpLocks/>
          </p:cNvGrpSpPr>
          <p:nvPr/>
        </p:nvGrpSpPr>
        <p:grpSpPr bwMode="auto">
          <a:xfrm>
            <a:off x="6761163" y="784225"/>
            <a:ext cx="1544637" cy="461963"/>
            <a:chOff x="-2821774" y="5774946"/>
            <a:chExt cx="1543160" cy="461665"/>
          </a:xfrm>
        </p:grpSpPr>
        <p:sp>
          <p:nvSpPr>
            <p:cNvPr id="27713" name="TextBox 41"/>
            <p:cNvSpPr txBox="1">
              <a:spLocks noChangeArrowheads="1"/>
            </p:cNvSpPr>
            <p:nvPr/>
          </p:nvSpPr>
          <p:spPr bwMode="auto">
            <a:xfrm>
              <a:off x="-2408471" y="5848351"/>
              <a:ext cx="11298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-Ing verb</a:t>
              </a:r>
              <a:endParaRPr lang="en-GB" altLang="en-US">
                <a:solidFill>
                  <a:schemeClr val="tx1"/>
                </a:solidFill>
                <a:latin typeface="Twinkl SemiBold" pitchFamily="2" charset="0"/>
                <a:cs typeface="Arial" panose="020B0604020202020204" pitchFamily="34" charset="0"/>
              </a:endParaRPr>
            </a:p>
          </p:txBody>
        </p:sp>
        <p:pic>
          <p:nvPicPr>
            <p:cNvPr id="27714" name="Picture 5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21774" y="5790282"/>
              <a:ext cx="403542" cy="403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715" name="TextBox 54"/>
            <p:cNvSpPr txBox="1">
              <a:spLocks noChangeArrowheads="1"/>
            </p:cNvSpPr>
            <p:nvPr/>
          </p:nvSpPr>
          <p:spPr bwMode="auto">
            <a:xfrm>
              <a:off x="-2806228" y="5774946"/>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grpSp>
      <p:sp>
        <p:nvSpPr>
          <p:cNvPr id="27681" name="TextBox 47107"/>
          <p:cNvSpPr txBox="1">
            <a:spLocks noChangeArrowheads="1"/>
          </p:cNvSpPr>
          <p:nvPr/>
        </p:nvSpPr>
        <p:spPr bwMode="auto">
          <a:xfrm>
            <a:off x="3582988"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sp>
        <p:nvSpPr>
          <p:cNvPr id="65" name="TextBox 64"/>
          <p:cNvSpPr txBox="1">
            <a:spLocks noChangeArrowheads="1"/>
          </p:cNvSpPr>
          <p:nvPr/>
        </p:nvSpPr>
        <p:spPr bwMode="auto">
          <a:xfrm>
            <a:off x="40147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W</a:t>
            </a:r>
          </a:p>
        </p:txBody>
      </p:sp>
      <p:sp>
        <p:nvSpPr>
          <p:cNvPr id="66" name="TextBox 65"/>
          <p:cNvSpPr txBox="1">
            <a:spLocks noChangeArrowheads="1"/>
          </p:cNvSpPr>
          <p:nvPr/>
        </p:nvSpPr>
        <p:spPr bwMode="auto">
          <a:xfrm>
            <a:off x="44338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67" name="TextBox 66"/>
          <p:cNvSpPr txBox="1">
            <a:spLocks noChangeArrowheads="1"/>
          </p:cNvSpPr>
          <p:nvPr/>
        </p:nvSpPr>
        <p:spPr bwMode="auto">
          <a:xfrm>
            <a:off x="48529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68" name="TextBox 67"/>
          <p:cNvSpPr txBox="1">
            <a:spLocks noChangeArrowheads="1"/>
          </p:cNvSpPr>
          <p:nvPr/>
        </p:nvSpPr>
        <p:spPr bwMode="auto">
          <a:xfrm>
            <a:off x="52720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69" name="TextBox 68"/>
          <p:cNvSpPr txBox="1">
            <a:spLocks noChangeArrowheads="1"/>
          </p:cNvSpPr>
          <p:nvPr/>
        </p:nvSpPr>
        <p:spPr bwMode="auto">
          <a:xfrm>
            <a:off x="56911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70" name="TextBox 69"/>
          <p:cNvSpPr txBox="1">
            <a:spLocks noChangeArrowheads="1"/>
          </p:cNvSpPr>
          <p:nvPr/>
        </p:nvSpPr>
        <p:spPr bwMode="auto">
          <a:xfrm>
            <a:off x="61102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1" name="TextBox 70"/>
          <p:cNvSpPr txBox="1">
            <a:spLocks noChangeArrowheads="1"/>
          </p:cNvSpPr>
          <p:nvPr/>
        </p:nvSpPr>
        <p:spPr bwMode="auto">
          <a:xfrm>
            <a:off x="65293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r</a:t>
            </a:r>
          </a:p>
        </p:txBody>
      </p:sp>
      <p:sp>
        <p:nvSpPr>
          <p:cNvPr id="72" name="TextBox 71"/>
          <p:cNvSpPr txBox="1">
            <a:spLocks noChangeArrowheads="1"/>
          </p:cNvSpPr>
          <p:nvPr/>
        </p:nvSpPr>
        <p:spPr bwMode="auto">
          <a:xfrm>
            <a:off x="69484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3" name="TextBox 72"/>
          <p:cNvSpPr txBox="1">
            <a:spLocks noChangeArrowheads="1"/>
          </p:cNvSpPr>
          <p:nvPr/>
        </p:nvSpPr>
        <p:spPr bwMode="auto">
          <a:xfrm>
            <a:off x="4575175"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q</a:t>
            </a:r>
          </a:p>
        </p:txBody>
      </p:sp>
      <p:sp>
        <p:nvSpPr>
          <p:cNvPr id="74" name="TextBox 73"/>
          <p:cNvSpPr txBox="1">
            <a:spLocks noChangeArrowheads="1"/>
          </p:cNvSpPr>
          <p:nvPr/>
        </p:nvSpPr>
        <p:spPr bwMode="auto">
          <a:xfrm>
            <a:off x="4997450"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u</a:t>
            </a:r>
          </a:p>
        </p:txBody>
      </p:sp>
      <p:sp>
        <p:nvSpPr>
          <p:cNvPr id="75" name="TextBox 74"/>
          <p:cNvSpPr txBox="1">
            <a:spLocks noChangeArrowheads="1"/>
          </p:cNvSpPr>
          <p:nvPr/>
        </p:nvSpPr>
        <p:spPr bwMode="auto">
          <a:xfrm>
            <a:off x="5418138"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6" name="TextBox 75"/>
          <p:cNvSpPr txBox="1">
            <a:spLocks noChangeArrowheads="1"/>
          </p:cNvSpPr>
          <p:nvPr/>
        </p:nvSpPr>
        <p:spPr bwMode="auto">
          <a:xfrm>
            <a:off x="5840413"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8" name="TextBox 77"/>
          <p:cNvSpPr txBox="1">
            <a:spLocks noChangeArrowheads="1"/>
          </p:cNvSpPr>
          <p:nvPr/>
        </p:nvSpPr>
        <p:spPr bwMode="auto">
          <a:xfrm>
            <a:off x="6261100"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79" name="TextBox 78"/>
          <p:cNvSpPr txBox="1">
            <a:spLocks noChangeArrowheads="1"/>
          </p:cNvSpPr>
          <p:nvPr/>
        </p:nvSpPr>
        <p:spPr bwMode="auto">
          <a:xfrm>
            <a:off x="6683375" y="245903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80" name="TextBox 79"/>
          <p:cNvSpPr txBox="1">
            <a:spLocks noChangeArrowheads="1"/>
          </p:cNvSpPr>
          <p:nvPr/>
        </p:nvSpPr>
        <p:spPr bwMode="auto">
          <a:xfrm>
            <a:off x="73675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81" name="TextBox 80"/>
          <p:cNvSpPr txBox="1">
            <a:spLocks noChangeArrowheads="1"/>
          </p:cNvSpPr>
          <p:nvPr/>
        </p:nvSpPr>
        <p:spPr bwMode="auto">
          <a:xfrm>
            <a:off x="7786688" y="190182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g</a:t>
            </a:r>
          </a:p>
        </p:txBody>
      </p:sp>
      <p:sp>
        <p:nvSpPr>
          <p:cNvPr id="82" name="TextBox 81"/>
          <p:cNvSpPr txBox="1">
            <a:spLocks noChangeArrowheads="1"/>
          </p:cNvSpPr>
          <p:nvPr/>
        </p:nvSpPr>
        <p:spPr bwMode="auto">
          <a:xfrm>
            <a:off x="7104063" y="245903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y</a:t>
            </a:r>
          </a:p>
        </p:txBody>
      </p:sp>
      <p:grpSp>
        <p:nvGrpSpPr>
          <p:cNvPr id="27699" name="Group 82"/>
          <p:cNvGrpSpPr>
            <a:grpSpLocks/>
          </p:cNvGrpSpPr>
          <p:nvPr/>
        </p:nvGrpSpPr>
        <p:grpSpPr bwMode="auto">
          <a:xfrm>
            <a:off x="7856538" y="5675313"/>
            <a:ext cx="633412" cy="633412"/>
            <a:chOff x="-817685" y="2347546"/>
            <a:chExt cx="633047" cy="633047"/>
          </a:xfrm>
        </p:grpSpPr>
        <p:sp>
          <p:nvSpPr>
            <p:cNvPr id="84" name="Oval 83">
              <a:hlinkClick r:id="rId3" action="ppaction://hlinksldjump"/>
              <a:extLst>
                <a:ext uri="{FF2B5EF4-FFF2-40B4-BE49-F238E27FC236}">
                  <a16:creationId xmlns:a16="http://schemas.microsoft.com/office/drawing/2014/main" id="{1379011A-2063-47F0-B84F-5E3ACF0CB62F}"/>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5" name="Right Arrow 84">
              <a:hlinkClick r:id="rId4" action="ppaction://hlinksldjump"/>
              <a:extLst>
                <a:ext uri="{FF2B5EF4-FFF2-40B4-BE49-F238E27FC236}">
                  <a16:creationId xmlns:a16="http://schemas.microsoft.com/office/drawing/2014/main" id="{1D5C6136-8F4E-484E-A78E-30839C8EF0DE}"/>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64" name="Picture 6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 name="Picture 8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 name="Picture 8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Picture 8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Picture 8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Picture 8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8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9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Picture 9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 name="Oh no! Button">
            <a:extLst>
              <a:ext uri="{FF2B5EF4-FFF2-40B4-BE49-F238E27FC236}">
                <a16:creationId xmlns:a16="http://schemas.microsoft.com/office/drawing/2014/main" id="{D045E3EF-C292-4846-96C7-3D5A89738ED6}"/>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94" name="Picture 93"/>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500"/>
                                        <p:tgtEl>
                                          <p:spTgt spid="76"/>
                                        </p:tgtEl>
                                      </p:cBhvr>
                                    </p:animEffect>
                                  </p:childTnLst>
                                </p:cTn>
                              </p:par>
                            </p:childTnLst>
                          </p:cTn>
                        </p:par>
                      </p:childTnLst>
                    </p:cTn>
                  </p:par>
                </p:childTnLst>
              </p:cTn>
              <p:nextCondLst>
                <p:cond evt="onClick" delay="0">
                  <p:tgtEl>
                    <p:spTgt spid="18"/>
                  </p:tgtEl>
                </p:cond>
              </p:nextCondLst>
            </p:seq>
            <p:seq concurrent="1" nextAc="seek">
              <p:cTn id="38" restart="whenNotActive" fill="hold" evtFilter="cancelBubble" nodeType="interactiveSeq">
                <p:stCondLst>
                  <p:cond evt="onClick" delay="0">
                    <p:tgtEl>
                      <p:spTgt spid="19"/>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19"/>
                                        </p:tgtEl>
                                      </p:cBhvr>
                                    </p:animEffect>
                                    <p:set>
                                      <p:cBhvr>
                                        <p:cTn id="43"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4" restart="whenNotActive" fill="hold" evtFilter="cancelBubble" nodeType="interactiveSeq">
                <p:stCondLst>
                  <p:cond evt="onClick" delay="0">
                    <p:tgtEl>
                      <p:spTgt spid="20"/>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20"/>
                                        </p:tgtEl>
                                      </p:cBhvr>
                                    </p:animEffect>
                                    <p:set>
                                      <p:cBhvr>
                                        <p:cTn id="49" dur="1" fill="hold">
                                          <p:stCondLst>
                                            <p:cond delay="499"/>
                                          </p:stCondLst>
                                        </p:cTn>
                                        <p:tgtEl>
                                          <p:spTgt spid="20"/>
                                        </p:tgtEl>
                                        <p:attrNameLst>
                                          <p:attrName>style.visibility</p:attrName>
                                        </p:attrNameLst>
                                      </p:cBhvr>
                                      <p:to>
                                        <p:strVal val="hidden"/>
                                      </p:to>
                                    </p:set>
                                  </p:childTnLst>
                                </p:cTn>
                              </p:par>
                              <p:par>
                                <p:cTn id="50" presetID="10" presetClass="entr" presetSubtype="0" fill="hold" grpId="0" nodeType="with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fade">
                                      <p:cBhvr>
                                        <p:cTn id="52" dur="500"/>
                                        <p:tgtEl>
                                          <p:spTgt spid="81"/>
                                        </p:tgtEl>
                                      </p:cBhvr>
                                    </p:animEffect>
                                  </p:childTnLst>
                                </p:cTn>
                              </p:par>
                            </p:childTnLst>
                          </p:cTn>
                        </p:par>
                      </p:childTnLst>
                    </p:cTn>
                  </p:par>
                </p:childTnLst>
              </p:cTn>
              <p:nextCondLst>
                <p:cond evt="onClick" delay="0">
                  <p:tgtEl>
                    <p:spTgt spid="20"/>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xit" presetSubtype="0" fill="hold" grpId="0" nodeType="withEffect">
                                  <p:stCondLst>
                                    <p:cond delay="0"/>
                                  </p:stCondLst>
                                  <p:childTnLst>
                                    <p:animEffect transition="out" filter="fade">
                                      <p:cBhvr>
                                        <p:cTn id="57" dur="500"/>
                                        <p:tgtEl>
                                          <p:spTgt spid="21"/>
                                        </p:tgtEl>
                                      </p:cBhvr>
                                    </p:animEffect>
                                    <p:set>
                                      <p:cBhvr>
                                        <p:cTn id="58" dur="1" fill="hold">
                                          <p:stCondLst>
                                            <p:cond delay="499"/>
                                          </p:stCondLst>
                                        </p:cTn>
                                        <p:tgtEl>
                                          <p:spTgt spid="21"/>
                                        </p:tgtEl>
                                        <p:attrNameLst>
                                          <p:attrName>style.visibility</p:attrName>
                                        </p:attrNameLst>
                                      </p:cBhvr>
                                      <p:to>
                                        <p:strVal val="hidden"/>
                                      </p:to>
                                    </p:set>
                                  </p:childTnLst>
                                </p:cTn>
                              </p:par>
                              <p:par>
                                <p:cTn id="59" presetID="10" presetClass="entr" presetSubtype="0" fill="hold" grpId="0" nodeType="with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500"/>
                                        <p:tgtEl>
                                          <p:spTgt spid="66"/>
                                        </p:tgtEl>
                                      </p:cBhvr>
                                    </p:animEffec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22"/>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xit" presetSubtype="0" fill="hold" grpId="0" nodeType="clickEffect">
                                  <p:stCondLst>
                                    <p:cond delay="0"/>
                                  </p:stCondLst>
                                  <p:childTnLst>
                                    <p:animEffect transition="out" filter="fade">
                                      <p:cBhvr>
                                        <p:cTn id="66" dur="500"/>
                                        <p:tgtEl>
                                          <p:spTgt spid="22"/>
                                        </p:tgtEl>
                                      </p:cBhvr>
                                    </p:animEffect>
                                    <p:set>
                                      <p:cBhvr>
                                        <p:cTn id="67" dur="1" fill="hold">
                                          <p:stCondLst>
                                            <p:cond delay="499"/>
                                          </p:stCondLst>
                                        </p:cTn>
                                        <p:tgtEl>
                                          <p:spTgt spid="22"/>
                                        </p:tgtEl>
                                        <p:attrNameLst>
                                          <p:attrName>style.visibility</p:attrName>
                                        </p:attrNameLst>
                                      </p:cBhvr>
                                      <p:to>
                                        <p:strVal val="hidden"/>
                                      </p:to>
                                    </p:set>
                                  </p:childTnLst>
                                </p:cTn>
                              </p:par>
                              <p:par>
                                <p:cTn id="68" presetID="10" presetClass="entr" presetSubtype="0" fill="hold" grpId="0" nodeType="with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fade">
                                      <p:cBhvr>
                                        <p:cTn id="70" dur="500"/>
                                        <p:tgtEl>
                                          <p:spTgt spid="6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childTnLst>
                    </p:cTn>
                  </p:par>
                </p:childTnLst>
              </p:cTn>
              <p:nextCondLst>
                <p:cond evt="onClick" delay="0">
                  <p:tgtEl>
                    <p:spTgt spid="22"/>
                  </p:tgtEl>
                </p:cond>
              </p:nextCondLst>
            </p:seq>
            <p:seq concurrent="1" nextAc="seek">
              <p:cTn id="77" restart="whenNotActive" fill="hold" evtFilter="cancelBubble" nodeType="interactiveSeq">
                <p:stCondLst>
                  <p:cond evt="onClick" delay="0">
                    <p:tgtEl>
                      <p:spTgt spid="23"/>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0" presetClass="exit" presetSubtype="0" fill="hold" grpId="0" nodeType="clickEffect">
                                  <p:stCondLst>
                                    <p:cond delay="0"/>
                                  </p:stCondLst>
                                  <p:childTnLst>
                                    <p:animEffect transition="out" filter="fade">
                                      <p:cBhvr>
                                        <p:cTn id="81" dur="500"/>
                                        <p:tgtEl>
                                          <p:spTgt spid="23"/>
                                        </p:tgtEl>
                                      </p:cBhvr>
                                    </p:animEffect>
                                    <p:set>
                                      <p:cBhvr>
                                        <p:cTn id="82"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83" restart="whenNotActive" fill="hold" evtFilter="cancelBubble" nodeType="interactiveSeq">
                <p:stCondLst>
                  <p:cond evt="onClick" delay="0">
                    <p:tgtEl>
                      <p:spTgt spid="24"/>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grpId="0" nodeType="clickEffect">
                                  <p:stCondLst>
                                    <p:cond delay="0"/>
                                  </p:stCondLst>
                                  <p:childTnLst>
                                    <p:animEffect transition="out" filter="fade">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89" restart="whenNotActive" fill="hold" evtFilter="cancelBubble" nodeType="interactiveSeq">
                <p:stCondLst>
                  <p:cond evt="onClick" delay="0">
                    <p:tgtEl>
                      <p:spTgt spid="25"/>
                    </p:tgtEl>
                  </p:cond>
                </p:stCondLst>
                <p:endSync evt="end" delay="0">
                  <p:rtn val="all"/>
                </p:endSync>
                <p:childTnLst>
                  <p:par>
                    <p:cTn id="90" fill="hold" nodeType="clickPar">
                      <p:stCondLst>
                        <p:cond delay="0"/>
                      </p:stCondLst>
                      <p:childTnLst>
                        <p:par>
                          <p:cTn id="91" fill="hold" nodeType="withGroup">
                            <p:stCondLst>
                              <p:cond delay="0"/>
                            </p:stCondLst>
                            <p:childTnLst>
                              <p:par>
                                <p:cTn id="92" presetID="10" presetClass="exit" presetSubtype="0" fill="hold" grpId="0" nodeType="clickEffect">
                                  <p:stCondLst>
                                    <p:cond delay="0"/>
                                  </p:stCondLst>
                                  <p:childTnLst>
                                    <p:animEffect transition="out" filter="fade">
                                      <p:cBhvr>
                                        <p:cTn id="93" dur="500"/>
                                        <p:tgtEl>
                                          <p:spTgt spid="25"/>
                                        </p:tgtEl>
                                      </p:cBhvr>
                                    </p:animEffect>
                                    <p:set>
                                      <p:cBhvr>
                                        <p:cTn id="94" dur="1" fill="hold">
                                          <p:stCondLst>
                                            <p:cond delay="499"/>
                                          </p:stCondLst>
                                        </p:cTn>
                                        <p:tgtEl>
                                          <p:spTgt spid="25"/>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500"/>
                                        <p:tgtEl>
                                          <p:spTgt spid="79"/>
                                        </p:tgtEl>
                                      </p:cBhvr>
                                    </p:animEffect>
                                  </p:childTnLst>
                                </p:cTn>
                              </p:par>
                            </p:childTnLst>
                          </p:cTn>
                        </p:par>
                      </p:childTnLst>
                    </p:cTn>
                  </p:par>
                </p:childTnLst>
              </p:cTn>
              <p:nextCondLst>
                <p:cond evt="onClick" delay="0">
                  <p:tgtEl>
                    <p:spTgt spid="25"/>
                  </p:tgtEl>
                </p:cond>
              </p:nextCondLst>
            </p:seq>
            <p:seq concurrent="1" nextAc="seek">
              <p:cTn id="98" restart="whenNotActive" fill="hold" evtFilter="cancelBubble" nodeType="interactiveSeq">
                <p:stCondLst>
                  <p:cond evt="onClick" delay="0">
                    <p:tgtEl>
                      <p:spTgt spid="26"/>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0" presetClass="exit" presetSubtype="0" fill="hold" grpId="0" nodeType="clickEffect">
                                  <p:stCondLst>
                                    <p:cond delay="0"/>
                                  </p:stCondLst>
                                  <p:childTnLst>
                                    <p:animEffect transition="out" filter="fade">
                                      <p:cBhvr>
                                        <p:cTn id="102" dur="500"/>
                                        <p:tgtEl>
                                          <p:spTgt spid="26"/>
                                        </p:tgtEl>
                                      </p:cBhvr>
                                    </p:animEffect>
                                    <p:set>
                                      <p:cBhvr>
                                        <p:cTn id="103"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04" restart="whenNotActive" fill="hold" evtFilter="cancelBubble" nodeType="interactiveSeq">
                <p:stCondLst>
                  <p:cond evt="onClick" delay="0">
                    <p:tgtEl>
                      <p:spTgt spid="27"/>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10" presetClass="exit" presetSubtype="0" fill="hold" grpId="0" nodeType="clickEffect">
                                  <p:stCondLst>
                                    <p:cond delay="0"/>
                                  </p:stCondLst>
                                  <p:childTnLst>
                                    <p:animEffect transition="out" filter="fade">
                                      <p:cBhvr>
                                        <p:cTn id="108" dur="500"/>
                                        <p:tgtEl>
                                          <p:spTgt spid="27"/>
                                        </p:tgtEl>
                                      </p:cBhvr>
                                    </p:animEffect>
                                    <p:set>
                                      <p:cBhvr>
                                        <p:cTn id="109" dur="1" fill="hold">
                                          <p:stCondLst>
                                            <p:cond delay="499"/>
                                          </p:stCondLst>
                                        </p:cTn>
                                        <p:tgtEl>
                                          <p:spTgt spid="27"/>
                                        </p:tgtEl>
                                        <p:attrNameLst>
                                          <p:attrName>style.visibility</p:attrName>
                                        </p:attrNameLst>
                                      </p:cBhvr>
                                      <p:to>
                                        <p:strVal val="hidden"/>
                                      </p:to>
                                    </p:set>
                                  </p:childTnLst>
                                </p:cTn>
                              </p:par>
                              <p:par>
                                <p:cTn id="110" presetID="10" presetClass="entr" presetSubtype="0" fill="hold" grpId="0" nodeType="withEffect">
                                  <p:stCondLst>
                                    <p:cond delay="0"/>
                                  </p:stCondLst>
                                  <p:childTnLst>
                                    <p:set>
                                      <p:cBhvr>
                                        <p:cTn id="111" dur="1" fill="hold">
                                          <p:stCondLst>
                                            <p:cond delay="0"/>
                                          </p:stCondLst>
                                        </p:cTn>
                                        <p:tgtEl>
                                          <p:spTgt spid="80"/>
                                        </p:tgtEl>
                                        <p:attrNameLst>
                                          <p:attrName>style.visibility</p:attrName>
                                        </p:attrNameLst>
                                      </p:cBhvr>
                                      <p:to>
                                        <p:strVal val="visible"/>
                                      </p:to>
                                    </p:set>
                                    <p:animEffect transition="in" filter="fade">
                                      <p:cBhvr>
                                        <p:cTn id="112" dur="500"/>
                                        <p:tgtEl>
                                          <p:spTgt spid="80"/>
                                        </p:tgtEl>
                                      </p:cBhvr>
                                    </p:animEffect>
                                  </p:childTnLst>
                                </p:cTn>
                              </p:par>
                            </p:childTnLst>
                          </p:cTn>
                        </p:par>
                      </p:childTnLst>
                    </p:cTn>
                  </p:par>
                </p:childTnLst>
              </p:cTn>
              <p:nextCondLst>
                <p:cond evt="onClick" delay="0">
                  <p:tgtEl>
                    <p:spTgt spid="27"/>
                  </p:tgtEl>
                </p:cond>
              </p:nextCondLst>
            </p:seq>
            <p:seq concurrent="1" nextAc="seek">
              <p:cTn id="113" restart="whenNotActive" fill="hold" evtFilter="cancelBubble" nodeType="interactiveSeq">
                <p:stCondLst>
                  <p:cond evt="onClick" delay="0">
                    <p:tgtEl>
                      <p:spTgt spid="28"/>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8"/>
                                        </p:tgtEl>
                                      </p:cBhvr>
                                    </p:animEffect>
                                    <p:set>
                                      <p:cBhvr>
                                        <p:cTn id="118"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19" restart="whenNotActive" fill="hold" evtFilter="cancelBubble" nodeType="interactiveSeq">
                <p:stCondLst>
                  <p:cond evt="onClick" delay="0">
                    <p:tgtEl>
                      <p:spTgt spid="29"/>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0" presetClass="exit" presetSubtype="0" fill="hold" grpId="0" nodeType="clickEffect">
                                  <p:stCondLst>
                                    <p:cond delay="0"/>
                                  </p:stCondLst>
                                  <p:childTnLst>
                                    <p:animEffect transition="out" filter="fade">
                                      <p:cBhvr>
                                        <p:cTn id="123" dur="500"/>
                                        <p:tgtEl>
                                          <p:spTgt spid="29"/>
                                        </p:tgtEl>
                                      </p:cBhvr>
                                    </p:animEffect>
                                    <p:set>
                                      <p:cBhvr>
                                        <p:cTn id="124" dur="1" fill="hold">
                                          <p:stCondLst>
                                            <p:cond delay="499"/>
                                          </p:stCondLst>
                                        </p:cTn>
                                        <p:tgtEl>
                                          <p:spTgt spid="29"/>
                                        </p:tgtEl>
                                        <p:attrNameLst>
                                          <p:attrName>style.visibility</p:attrName>
                                        </p:attrNameLst>
                                      </p:cBhvr>
                                      <p:to>
                                        <p:strVal val="hidden"/>
                                      </p:to>
                                    </p:set>
                                  </p:childTnLst>
                                </p:cTn>
                              </p:par>
                              <p:par>
                                <p:cTn id="125" presetID="10" presetClass="entr" presetSubtype="0" fill="hold" grpId="0" nodeType="withEffect">
                                  <p:stCondLst>
                                    <p:cond delay="0"/>
                                  </p:stCondLst>
                                  <p:childTnLst>
                                    <p:set>
                                      <p:cBhvr>
                                        <p:cTn id="126" dur="1" fill="hold">
                                          <p:stCondLst>
                                            <p:cond delay="0"/>
                                          </p:stCondLst>
                                        </p:cTn>
                                        <p:tgtEl>
                                          <p:spTgt spid="69"/>
                                        </p:tgtEl>
                                        <p:attrNameLst>
                                          <p:attrName>style.visibility</p:attrName>
                                        </p:attrNameLst>
                                      </p:cBhvr>
                                      <p:to>
                                        <p:strVal val="visible"/>
                                      </p:to>
                                    </p:set>
                                    <p:animEffect transition="in" filter="fade">
                                      <p:cBhvr>
                                        <p:cTn id="127" dur="500"/>
                                        <p:tgtEl>
                                          <p:spTgt spid="69"/>
                                        </p:tgtEl>
                                      </p:cBhvr>
                                    </p:animEffect>
                                  </p:childTnLst>
                                </p:cTn>
                              </p:par>
                            </p:childTnLst>
                          </p:cTn>
                        </p:par>
                      </p:childTnLst>
                    </p:cTn>
                  </p:par>
                </p:childTnLst>
              </p:cTn>
              <p:nextCondLst>
                <p:cond evt="onClick" delay="0">
                  <p:tgtEl>
                    <p:spTgt spid="29"/>
                  </p:tgtEl>
                </p:cond>
              </p:nextCondLst>
            </p:seq>
            <p:seq concurrent="1" nextAc="seek">
              <p:cTn id="128" restart="whenNotActive" fill="hold" evtFilter="cancelBubble" nodeType="interactiveSeq">
                <p:stCondLst>
                  <p:cond evt="onClick" delay="0">
                    <p:tgtEl>
                      <p:spTgt spid="30"/>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30"/>
                                        </p:tgtEl>
                                      </p:cBhvr>
                                    </p:animEffect>
                                    <p:set>
                                      <p:cBhvr>
                                        <p:cTn id="133" dur="1" fill="hold">
                                          <p:stCondLst>
                                            <p:cond delay="499"/>
                                          </p:stCondLst>
                                        </p:cTn>
                                        <p:tgtEl>
                                          <p:spTgt spid="30"/>
                                        </p:tgtEl>
                                        <p:attrNameLst>
                                          <p:attrName>style.visibility</p:attrName>
                                        </p:attrNameLst>
                                      </p:cBhvr>
                                      <p:to>
                                        <p:strVal val="hidden"/>
                                      </p:to>
                                    </p:set>
                                  </p:childTnLst>
                                </p:cTn>
                              </p:par>
                              <p:par>
                                <p:cTn id="134" presetID="10" presetClass="entr" presetSubtype="0" fill="hold" grpId="0" nodeType="withEffect">
                                  <p:stCondLst>
                                    <p:cond delay="0"/>
                                  </p:stCondLst>
                                  <p:childTnLst>
                                    <p:set>
                                      <p:cBhvr>
                                        <p:cTn id="135" dur="1" fill="hold">
                                          <p:stCondLst>
                                            <p:cond delay="0"/>
                                          </p:stCondLst>
                                        </p:cTn>
                                        <p:tgtEl>
                                          <p:spTgt spid="73"/>
                                        </p:tgtEl>
                                        <p:attrNameLst>
                                          <p:attrName>style.visibility</p:attrName>
                                        </p:attrNameLst>
                                      </p:cBhvr>
                                      <p:to>
                                        <p:strVal val="visible"/>
                                      </p:to>
                                    </p:set>
                                    <p:animEffect transition="in" filter="fade">
                                      <p:cBhvr>
                                        <p:cTn id="136" dur="500"/>
                                        <p:tgtEl>
                                          <p:spTgt spid="73"/>
                                        </p:tgtEl>
                                      </p:cBhvr>
                                    </p:animEffect>
                                  </p:childTnLst>
                                </p:cTn>
                              </p:par>
                            </p:childTnLst>
                          </p:cTn>
                        </p:par>
                      </p:childTnLst>
                    </p:cTn>
                  </p:par>
                </p:childTnLst>
              </p:cTn>
              <p:nextCondLst>
                <p:cond evt="onClick" delay="0">
                  <p:tgtEl>
                    <p:spTgt spid="30"/>
                  </p:tgtEl>
                </p:cond>
              </p:nextCondLst>
            </p:seq>
            <p:seq concurrent="1" nextAc="seek">
              <p:cTn id="137" restart="whenNotActive" fill="hold" evtFilter="cancelBubble" nodeType="interactiveSeq">
                <p:stCondLst>
                  <p:cond evt="onClick" delay="0">
                    <p:tgtEl>
                      <p:spTgt spid="31"/>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grpId="0" nodeType="clickEffect">
                                  <p:stCondLst>
                                    <p:cond delay="0"/>
                                  </p:stCondLst>
                                  <p:childTnLst>
                                    <p:animEffect transition="out" filter="fade">
                                      <p:cBhvr>
                                        <p:cTn id="141" dur="500"/>
                                        <p:tgtEl>
                                          <p:spTgt spid="31"/>
                                        </p:tgtEl>
                                      </p:cBhvr>
                                    </p:animEffect>
                                    <p:set>
                                      <p:cBhvr>
                                        <p:cTn id="142" dur="1" fill="hold">
                                          <p:stCondLst>
                                            <p:cond delay="499"/>
                                          </p:stCondLst>
                                        </p:cTn>
                                        <p:tgtEl>
                                          <p:spTgt spid="31"/>
                                        </p:tgtEl>
                                        <p:attrNameLst>
                                          <p:attrName>style.visibility</p:attrName>
                                        </p:attrNameLst>
                                      </p:cBhvr>
                                      <p:to>
                                        <p:strVal val="hidden"/>
                                      </p:to>
                                    </p:set>
                                  </p:childTnLst>
                                </p:cTn>
                              </p:par>
                              <p:par>
                                <p:cTn id="143" presetID="10" presetClass="entr" presetSubtype="0" fill="hold" grpId="0" nodeType="withEffect">
                                  <p:stCondLst>
                                    <p:cond delay="0"/>
                                  </p:stCondLst>
                                  <p:childTnLst>
                                    <p:set>
                                      <p:cBhvr>
                                        <p:cTn id="144" dur="1" fill="hold">
                                          <p:stCondLst>
                                            <p:cond delay="0"/>
                                          </p:stCondLst>
                                        </p:cTn>
                                        <p:tgtEl>
                                          <p:spTgt spid="71"/>
                                        </p:tgtEl>
                                        <p:attrNameLst>
                                          <p:attrName>style.visibility</p:attrName>
                                        </p:attrNameLst>
                                      </p:cBhvr>
                                      <p:to>
                                        <p:strVal val="visible"/>
                                      </p:to>
                                    </p:set>
                                    <p:animEffect transition="in" filter="fade">
                                      <p:cBhvr>
                                        <p:cTn id="145" dur="500"/>
                                        <p:tgtEl>
                                          <p:spTgt spid="71"/>
                                        </p:tgtEl>
                                      </p:cBhvr>
                                    </p:animEffect>
                                  </p:childTnLst>
                                </p:cTn>
                              </p:par>
                            </p:childTnLst>
                          </p:cTn>
                        </p:par>
                      </p:childTnLst>
                    </p:cTn>
                  </p:par>
                </p:childTnLst>
              </p:cTn>
              <p:nextCondLst>
                <p:cond evt="onClick" delay="0">
                  <p:tgtEl>
                    <p:spTgt spid="31"/>
                  </p:tgtEl>
                </p:cond>
              </p:nextCondLst>
            </p:seq>
            <p:seq concurrent="1" nextAc="seek">
              <p:cTn id="146" restart="whenNotActive" fill="hold" evtFilter="cancelBubble" nodeType="interactiveSeq">
                <p:stCondLst>
                  <p:cond evt="onClick" delay="0">
                    <p:tgtEl>
                      <p:spTgt spid="32"/>
                    </p:tgtEl>
                  </p:cond>
                </p:stCondLst>
                <p:endSync evt="end" delay="0">
                  <p:rtn val="all"/>
                </p:endSync>
                <p:childTnLst>
                  <p:par>
                    <p:cTn id="147" fill="hold" nodeType="clickPar">
                      <p:stCondLst>
                        <p:cond delay="0"/>
                      </p:stCondLst>
                      <p:childTnLst>
                        <p:par>
                          <p:cTn id="148" fill="hold" nodeType="withGroup">
                            <p:stCondLst>
                              <p:cond delay="0"/>
                            </p:stCondLst>
                            <p:childTnLst>
                              <p:par>
                                <p:cTn id="149" presetID="10" presetClass="exit" presetSubtype="0" fill="hold" grpId="0" nodeType="clickEffect">
                                  <p:stCondLst>
                                    <p:cond delay="0"/>
                                  </p:stCondLst>
                                  <p:childTnLst>
                                    <p:animEffect transition="out" filter="fade">
                                      <p:cBhvr>
                                        <p:cTn id="150" dur="500"/>
                                        <p:tgtEl>
                                          <p:spTgt spid="32"/>
                                        </p:tgtEl>
                                      </p:cBhvr>
                                    </p:animEffect>
                                    <p:set>
                                      <p:cBhvr>
                                        <p:cTn id="151" dur="1" fill="hold">
                                          <p:stCondLst>
                                            <p:cond delay="499"/>
                                          </p:stCondLst>
                                        </p:cTn>
                                        <p:tgtEl>
                                          <p:spTgt spid="32"/>
                                        </p:tgtEl>
                                        <p:attrNameLst>
                                          <p:attrName>style.visibility</p:attrName>
                                        </p:attrNameLst>
                                      </p:cBhvr>
                                      <p:to>
                                        <p:strVal val="hidden"/>
                                      </p:to>
                                    </p:set>
                                  </p:childTnLst>
                                </p:cTn>
                              </p:par>
                              <p:par>
                                <p:cTn id="152" presetID="10" presetClass="entr" presetSubtype="0" fill="hold" grpId="0" nodeType="withEffect">
                                  <p:stCondLst>
                                    <p:cond delay="0"/>
                                  </p:stCondLst>
                                  <p:childTnLst>
                                    <p:set>
                                      <p:cBhvr>
                                        <p:cTn id="153" dur="1" fill="hold">
                                          <p:stCondLst>
                                            <p:cond delay="0"/>
                                          </p:stCondLst>
                                        </p:cTn>
                                        <p:tgtEl>
                                          <p:spTgt spid="68"/>
                                        </p:tgtEl>
                                        <p:attrNameLst>
                                          <p:attrName>style.visibility</p:attrName>
                                        </p:attrNameLst>
                                      </p:cBhvr>
                                      <p:to>
                                        <p:strVal val="visible"/>
                                      </p:to>
                                    </p:set>
                                    <p:animEffect transition="in" filter="fade">
                                      <p:cBhvr>
                                        <p:cTn id="154" dur="500"/>
                                        <p:tgtEl>
                                          <p:spTgt spid="68"/>
                                        </p:tgtEl>
                                      </p:cBhvr>
                                    </p:animEffect>
                                  </p:childTnLst>
                                </p:cTn>
                              </p:par>
                            </p:childTnLst>
                          </p:cTn>
                        </p:par>
                      </p:childTnLst>
                    </p:cTn>
                  </p:par>
                </p:childTnLst>
              </p:cTn>
              <p:nextCondLst>
                <p:cond evt="onClick" delay="0">
                  <p:tgtEl>
                    <p:spTgt spid="32"/>
                  </p:tgtEl>
                </p:cond>
              </p:nextCondLst>
            </p:seq>
            <p:seq concurrent="1" nextAc="seek">
              <p:cTn id="155" restart="whenNotActive" fill="hold" evtFilter="cancelBubble" nodeType="interactiveSeq">
                <p:stCondLst>
                  <p:cond evt="onClick" delay="0">
                    <p:tgtEl>
                      <p:spTgt spid="33"/>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grpId="0" nodeType="clickEffect">
                                  <p:stCondLst>
                                    <p:cond delay="0"/>
                                  </p:stCondLst>
                                  <p:childTnLst>
                                    <p:animEffect transition="out" filter="fade">
                                      <p:cBhvr>
                                        <p:cTn id="159" dur="500"/>
                                        <p:tgtEl>
                                          <p:spTgt spid="33"/>
                                        </p:tgtEl>
                                      </p:cBhvr>
                                    </p:animEffect>
                                    <p:set>
                                      <p:cBhvr>
                                        <p:cTn id="160" dur="1" fill="hold">
                                          <p:stCondLst>
                                            <p:cond delay="499"/>
                                          </p:stCondLst>
                                        </p:cTn>
                                        <p:tgtEl>
                                          <p:spTgt spid="33"/>
                                        </p:tgtEl>
                                        <p:attrNameLst>
                                          <p:attrName>style.visibility</p:attrName>
                                        </p:attrNameLst>
                                      </p:cBhvr>
                                      <p:to>
                                        <p:strVal val="hidden"/>
                                      </p:to>
                                    </p:set>
                                  </p:childTnLst>
                                </p:cTn>
                              </p:par>
                              <p:par>
                                <p:cTn id="161" presetID="10" presetClass="entr" presetSubtype="0" fill="hold" grpId="0" nodeType="withEffect">
                                  <p:stCondLst>
                                    <p:cond delay="0"/>
                                  </p:stCondLst>
                                  <p:childTnLst>
                                    <p:set>
                                      <p:cBhvr>
                                        <p:cTn id="162" dur="1" fill="hold">
                                          <p:stCondLst>
                                            <p:cond delay="0"/>
                                          </p:stCondLst>
                                        </p:cTn>
                                        <p:tgtEl>
                                          <p:spTgt spid="78"/>
                                        </p:tgtEl>
                                        <p:attrNameLst>
                                          <p:attrName>style.visibility</p:attrName>
                                        </p:attrNameLst>
                                      </p:cBhvr>
                                      <p:to>
                                        <p:strVal val="visible"/>
                                      </p:to>
                                    </p:set>
                                    <p:animEffect transition="in" filter="fade">
                                      <p:cBhvr>
                                        <p:cTn id="163" dur="500"/>
                                        <p:tgtEl>
                                          <p:spTgt spid="78"/>
                                        </p:tgtEl>
                                      </p:cBhvr>
                                    </p:animEffect>
                                  </p:childTnLst>
                                </p:cTn>
                              </p:par>
                            </p:childTnLst>
                          </p:cTn>
                        </p:par>
                      </p:childTnLst>
                    </p:cTn>
                  </p:par>
                </p:childTnLst>
              </p:cTn>
              <p:nextCondLst>
                <p:cond evt="onClick" delay="0">
                  <p:tgtEl>
                    <p:spTgt spid="33"/>
                  </p:tgtEl>
                </p:cond>
              </p:nextCondLst>
            </p:seq>
            <p:seq concurrent="1" nextAc="seek">
              <p:cTn id="164" restart="whenNotActive" fill="hold" evtFilter="cancelBubble" nodeType="interactiveSeq">
                <p:stCondLst>
                  <p:cond evt="onClick" delay="0">
                    <p:tgtEl>
                      <p:spTgt spid="34"/>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4"/>
                                        </p:tgtEl>
                                      </p:cBhvr>
                                    </p:animEffect>
                                    <p:set>
                                      <p:cBhvr>
                                        <p:cTn id="169" dur="1" fill="hold">
                                          <p:stCondLst>
                                            <p:cond delay="499"/>
                                          </p:stCondLst>
                                        </p:cTn>
                                        <p:tgtEl>
                                          <p:spTgt spid="34"/>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4"/>
                                        </p:tgtEl>
                                        <p:attrNameLst>
                                          <p:attrName>style.visibility</p:attrName>
                                        </p:attrNameLst>
                                      </p:cBhvr>
                                      <p:to>
                                        <p:strVal val="visible"/>
                                      </p:to>
                                    </p:set>
                                    <p:animEffect transition="in" filter="fade">
                                      <p:cBhvr>
                                        <p:cTn id="172" dur="500"/>
                                        <p:tgtEl>
                                          <p:spTgt spid="74"/>
                                        </p:tgtEl>
                                      </p:cBhvr>
                                    </p:animEffect>
                                  </p:childTnLst>
                                </p:cTn>
                              </p:par>
                            </p:childTnLst>
                          </p:cTn>
                        </p:par>
                      </p:childTnLst>
                    </p:cTn>
                  </p:par>
                </p:childTnLst>
              </p:cTn>
              <p:nextCondLst>
                <p:cond evt="onClick" delay="0">
                  <p:tgtEl>
                    <p:spTgt spid="34"/>
                  </p:tgtEl>
                </p:cond>
              </p:nextCondLst>
            </p:seq>
            <p:seq concurrent="1" nextAc="seek">
              <p:cTn id="173" restart="whenNotActive" fill="hold" evtFilter="cancelBubble" nodeType="interactiveSeq">
                <p:stCondLst>
                  <p:cond evt="onClick" delay="0">
                    <p:tgtEl>
                      <p:spTgt spid="35"/>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5"/>
                                        </p:tgtEl>
                                      </p:cBhvr>
                                    </p:animEffect>
                                    <p:set>
                                      <p:cBhvr>
                                        <p:cTn id="178"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79" restart="whenNotActive" fill="hold" evtFilter="cancelBubble" nodeType="interactiveSeq">
                <p:stCondLst>
                  <p:cond evt="onClick" delay="0">
                    <p:tgtEl>
                      <p:spTgt spid="36"/>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10" presetClass="exit" presetSubtype="0" fill="hold" grpId="0" nodeType="clickEffect">
                                  <p:stCondLst>
                                    <p:cond delay="0"/>
                                  </p:stCondLst>
                                  <p:childTnLst>
                                    <p:animEffect transition="out" filter="fade">
                                      <p:cBhvr>
                                        <p:cTn id="183" dur="500"/>
                                        <p:tgtEl>
                                          <p:spTgt spid="36"/>
                                        </p:tgtEl>
                                      </p:cBhvr>
                                    </p:animEffect>
                                    <p:set>
                                      <p:cBhvr>
                                        <p:cTn id="184" dur="1" fill="hold">
                                          <p:stCondLst>
                                            <p:cond delay="499"/>
                                          </p:stCondLst>
                                        </p:cTn>
                                        <p:tgtEl>
                                          <p:spTgt spid="36"/>
                                        </p:tgtEl>
                                        <p:attrNameLst>
                                          <p:attrName>style.visibility</p:attrName>
                                        </p:attrNameLst>
                                      </p:cBhvr>
                                      <p:to>
                                        <p:strVal val="hidden"/>
                                      </p:to>
                                    </p:set>
                                  </p:childTnLst>
                                </p:cTn>
                              </p:par>
                              <p:par>
                                <p:cTn id="185" presetID="10" presetClass="entr" presetSubtype="0" fill="hold" grpId="0" nodeType="withEffect">
                                  <p:stCondLst>
                                    <p:cond delay="0"/>
                                  </p:stCondLst>
                                  <p:childTnLst>
                                    <p:set>
                                      <p:cBhvr>
                                        <p:cTn id="186" dur="1" fill="hold">
                                          <p:stCondLst>
                                            <p:cond delay="0"/>
                                          </p:stCondLst>
                                        </p:cTn>
                                        <p:tgtEl>
                                          <p:spTgt spid="65"/>
                                        </p:tgtEl>
                                        <p:attrNameLst>
                                          <p:attrName>style.visibility</p:attrName>
                                        </p:attrNameLst>
                                      </p:cBhvr>
                                      <p:to>
                                        <p:strVal val="visible"/>
                                      </p:to>
                                    </p:set>
                                    <p:animEffect transition="in" filter="fade">
                                      <p:cBhvr>
                                        <p:cTn id="187" dur="500"/>
                                        <p:tgtEl>
                                          <p:spTgt spid="65"/>
                                        </p:tgtEl>
                                      </p:cBhvr>
                                    </p:animEffect>
                                  </p:childTnLst>
                                </p:cTn>
                              </p:par>
                            </p:childTnLst>
                          </p:cTn>
                        </p:par>
                      </p:childTnLst>
                    </p:cTn>
                  </p:par>
                </p:childTnLst>
              </p:cTn>
              <p:nextCondLst>
                <p:cond evt="onClick" delay="0">
                  <p:tgtEl>
                    <p:spTgt spid="36"/>
                  </p:tgtEl>
                </p:cond>
              </p:nextCondLst>
            </p:seq>
            <p:seq concurrent="1" nextAc="seek">
              <p:cTn id="188" restart="whenNotActive" fill="hold" evtFilter="cancelBubble" nodeType="interactiveSeq">
                <p:stCondLst>
                  <p:cond evt="onClick" delay="0">
                    <p:tgtEl>
                      <p:spTgt spid="37"/>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7"/>
                                        </p:tgtEl>
                                      </p:cBhvr>
                                    </p:animEffect>
                                    <p:set>
                                      <p:cBhvr>
                                        <p:cTn id="19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94" restart="whenNotActive" fill="hold" evtFilter="cancelBubble" nodeType="interactiveSeq">
                <p:stCondLst>
                  <p:cond evt="onClick" delay="0">
                    <p:tgtEl>
                      <p:spTgt spid="38"/>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8"/>
                                        </p:tgtEl>
                                      </p:cBhvr>
                                    </p:animEffect>
                                    <p:set>
                                      <p:cBhvr>
                                        <p:cTn id="199" dur="1" fill="hold">
                                          <p:stCondLst>
                                            <p:cond delay="499"/>
                                          </p:stCondLst>
                                        </p:cTn>
                                        <p:tgtEl>
                                          <p:spTgt spid="38"/>
                                        </p:tgtEl>
                                        <p:attrNameLst>
                                          <p:attrName>style.visibility</p:attrName>
                                        </p:attrNameLst>
                                      </p:cBhvr>
                                      <p:to>
                                        <p:strVal val="hidden"/>
                                      </p:to>
                                    </p:set>
                                  </p:childTnLst>
                                </p:cTn>
                              </p:par>
                              <p:par>
                                <p:cTn id="200" presetID="10" presetClass="entr" presetSubtype="0" fill="hold" grpId="0" nodeType="withEffect">
                                  <p:stCondLst>
                                    <p:cond delay="0"/>
                                  </p:stCondLst>
                                  <p:childTnLst>
                                    <p:set>
                                      <p:cBhvr>
                                        <p:cTn id="201" dur="1" fill="hold">
                                          <p:stCondLst>
                                            <p:cond delay="0"/>
                                          </p:stCondLst>
                                        </p:cTn>
                                        <p:tgtEl>
                                          <p:spTgt spid="82"/>
                                        </p:tgtEl>
                                        <p:attrNameLst>
                                          <p:attrName>style.visibility</p:attrName>
                                        </p:attrNameLst>
                                      </p:cBhvr>
                                      <p:to>
                                        <p:strVal val="visible"/>
                                      </p:to>
                                    </p:set>
                                    <p:animEffect transition="in" filter="fade">
                                      <p:cBhvr>
                                        <p:cTn id="202" dur="500"/>
                                        <p:tgtEl>
                                          <p:spTgt spid="82"/>
                                        </p:tgtEl>
                                      </p:cBhvr>
                                    </p:animEffect>
                                  </p:childTnLst>
                                </p:cTn>
                              </p:par>
                            </p:childTnLst>
                          </p:cTn>
                        </p:par>
                      </p:childTnLst>
                    </p:cTn>
                  </p:par>
                </p:childTnLst>
              </p:cTn>
              <p:nextCondLst>
                <p:cond evt="onClick" delay="0">
                  <p:tgtEl>
                    <p:spTgt spid="38"/>
                  </p:tgtEl>
                </p:cond>
              </p:nextCondLst>
            </p:seq>
            <p:seq concurrent="1" nextAc="seek">
              <p:cTn id="203" restart="whenNotActive" fill="hold" evtFilter="cancelBubble" nodeType="interactiveSeq">
                <p:stCondLst>
                  <p:cond evt="onClick" delay="0">
                    <p:tgtEl>
                      <p:spTgt spid="39"/>
                    </p:tgtEl>
                  </p:cond>
                </p:stCondLst>
                <p:endSync evt="end" delay="0">
                  <p:rtn val="all"/>
                </p:endSync>
                <p:childTnLst>
                  <p:par>
                    <p:cTn id="204" fill="hold" nodeType="clickPar">
                      <p:stCondLst>
                        <p:cond delay="0"/>
                      </p:stCondLst>
                      <p:childTnLst>
                        <p:par>
                          <p:cTn id="205" fill="hold" nodeType="withGroup">
                            <p:stCondLst>
                              <p:cond delay="0"/>
                            </p:stCondLst>
                            <p:childTnLst>
                              <p:par>
                                <p:cTn id="206" presetID="10" presetClass="exit" presetSubtype="0" fill="hold" grpId="0" nodeType="clickEffect">
                                  <p:stCondLst>
                                    <p:cond delay="0"/>
                                  </p:stCondLst>
                                  <p:childTnLst>
                                    <p:animEffect transition="out" filter="fade">
                                      <p:cBhvr>
                                        <p:cTn id="207" dur="500"/>
                                        <p:tgtEl>
                                          <p:spTgt spid="39"/>
                                        </p:tgtEl>
                                      </p:cBhvr>
                                    </p:animEffect>
                                    <p:set>
                                      <p:cBhvr>
                                        <p:cTn id="208"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09" restart="whenNotActive" fill="hold" evtFilter="cancelBubble" nodeType="interactiveSeq">
                <p:stCondLst>
                  <p:cond evt="onClick" delay="0">
                    <p:tgtEl>
                      <p:spTgt spid="93"/>
                    </p:tgtEl>
                  </p:cond>
                </p:stCondLst>
                <p:endSync evt="end" delay="0">
                  <p:rtn val="all"/>
                </p:endSync>
                <p:childTnLst>
                  <p:par>
                    <p:cTn id="210" fill="hold" nodeType="clickPar">
                      <p:stCondLst>
                        <p:cond delay="0"/>
                      </p:stCondLst>
                      <p:childTnLst>
                        <p:par>
                          <p:cTn id="211" fill="hold" nodeType="withGroup">
                            <p:stCondLst>
                              <p:cond delay="0"/>
                            </p:stCondLst>
                            <p:childTnLst>
                              <p:par>
                                <p:cTn id="212" presetID="31" presetClass="exit" presetSubtype="0" fill="hold" nodeType="clickEffect">
                                  <p:stCondLst>
                                    <p:cond delay="0"/>
                                  </p:stCondLst>
                                  <p:childTnLst>
                                    <p:anim calcmode="lin" valueType="num">
                                      <p:cBhvr>
                                        <p:cTn id="213" dur="1000"/>
                                        <p:tgtEl>
                                          <p:spTgt spid="94"/>
                                        </p:tgtEl>
                                        <p:attrNameLst>
                                          <p:attrName>ppt_w</p:attrName>
                                        </p:attrNameLst>
                                      </p:cBhvr>
                                      <p:tavLst>
                                        <p:tav tm="0">
                                          <p:val>
                                            <p:strVal val="ppt_w"/>
                                          </p:val>
                                        </p:tav>
                                        <p:tav tm="100000">
                                          <p:val>
                                            <p:fltVal val="0"/>
                                          </p:val>
                                        </p:tav>
                                      </p:tavLst>
                                    </p:anim>
                                    <p:anim calcmode="lin" valueType="num">
                                      <p:cBhvr>
                                        <p:cTn id="214" dur="1000"/>
                                        <p:tgtEl>
                                          <p:spTgt spid="94"/>
                                        </p:tgtEl>
                                        <p:attrNameLst>
                                          <p:attrName>ppt_h</p:attrName>
                                        </p:attrNameLst>
                                      </p:cBhvr>
                                      <p:tavLst>
                                        <p:tav tm="0">
                                          <p:val>
                                            <p:strVal val="ppt_h"/>
                                          </p:val>
                                        </p:tav>
                                        <p:tav tm="100000">
                                          <p:val>
                                            <p:fltVal val="0"/>
                                          </p:val>
                                        </p:tav>
                                      </p:tavLst>
                                    </p:anim>
                                    <p:anim calcmode="lin" valueType="num">
                                      <p:cBhvr>
                                        <p:cTn id="215" dur="1000"/>
                                        <p:tgtEl>
                                          <p:spTgt spid="94"/>
                                        </p:tgtEl>
                                        <p:attrNameLst>
                                          <p:attrName>style.rotation</p:attrName>
                                        </p:attrNameLst>
                                      </p:cBhvr>
                                      <p:tavLst>
                                        <p:tav tm="0">
                                          <p:val>
                                            <p:fltVal val="0"/>
                                          </p:val>
                                        </p:tav>
                                        <p:tav tm="100000">
                                          <p:val>
                                            <p:fltVal val="90"/>
                                          </p:val>
                                        </p:tav>
                                      </p:tavLst>
                                    </p:anim>
                                    <p:animEffect transition="out" filter="fade">
                                      <p:cBhvr>
                                        <p:cTn id="216" dur="1000"/>
                                        <p:tgtEl>
                                          <p:spTgt spid="94"/>
                                        </p:tgtEl>
                                      </p:cBhvr>
                                    </p:animEffect>
                                    <p:set>
                                      <p:cBhvr>
                                        <p:cTn id="217" dur="1" fill="hold">
                                          <p:stCondLst>
                                            <p:cond delay="999"/>
                                          </p:stCondLst>
                                        </p:cTn>
                                        <p:tgtEl>
                                          <p:spTgt spid="94"/>
                                        </p:tgtEl>
                                        <p:attrNameLst>
                                          <p:attrName>style.visibility</p:attrName>
                                        </p:attrNameLst>
                                      </p:cBhvr>
                                      <p:to>
                                        <p:strVal val="hidden"/>
                                      </p:to>
                                    </p:se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31" presetClass="exit" presetSubtype="0" fill="hold" nodeType="clickEffect">
                                  <p:stCondLst>
                                    <p:cond delay="0"/>
                                  </p:stCondLst>
                                  <p:childTnLst>
                                    <p:anim calcmode="lin" valueType="num">
                                      <p:cBhvr>
                                        <p:cTn id="221" dur="1000"/>
                                        <p:tgtEl>
                                          <p:spTgt spid="92"/>
                                        </p:tgtEl>
                                        <p:attrNameLst>
                                          <p:attrName>ppt_w</p:attrName>
                                        </p:attrNameLst>
                                      </p:cBhvr>
                                      <p:tavLst>
                                        <p:tav tm="0">
                                          <p:val>
                                            <p:strVal val="ppt_w"/>
                                          </p:val>
                                        </p:tav>
                                        <p:tav tm="100000">
                                          <p:val>
                                            <p:fltVal val="0"/>
                                          </p:val>
                                        </p:tav>
                                      </p:tavLst>
                                    </p:anim>
                                    <p:anim calcmode="lin" valueType="num">
                                      <p:cBhvr>
                                        <p:cTn id="222" dur="1000"/>
                                        <p:tgtEl>
                                          <p:spTgt spid="92"/>
                                        </p:tgtEl>
                                        <p:attrNameLst>
                                          <p:attrName>ppt_h</p:attrName>
                                        </p:attrNameLst>
                                      </p:cBhvr>
                                      <p:tavLst>
                                        <p:tav tm="0">
                                          <p:val>
                                            <p:strVal val="ppt_h"/>
                                          </p:val>
                                        </p:tav>
                                        <p:tav tm="100000">
                                          <p:val>
                                            <p:fltVal val="0"/>
                                          </p:val>
                                        </p:tav>
                                      </p:tavLst>
                                    </p:anim>
                                    <p:anim calcmode="lin" valueType="num">
                                      <p:cBhvr>
                                        <p:cTn id="223" dur="1000"/>
                                        <p:tgtEl>
                                          <p:spTgt spid="92"/>
                                        </p:tgtEl>
                                        <p:attrNameLst>
                                          <p:attrName>style.rotation</p:attrName>
                                        </p:attrNameLst>
                                      </p:cBhvr>
                                      <p:tavLst>
                                        <p:tav tm="0">
                                          <p:val>
                                            <p:fltVal val="0"/>
                                          </p:val>
                                        </p:tav>
                                        <p:tav tm="100000">
                                          <p:val>
                                            <p:fltVal val="90"/>
                                          </p:val>
                                        </p:tav>
                                      </p:tavLst>
                                    </p:anim>
                                    <p:animEffect transition="out" filter="fade">
                                      <p:cBhvr>
                                        <p:cTn id="224" dur="1000"/>
                                        <p:tgtEl>
                                          <p:spTgt spid="92"/>
                                        </p:tgtEl>
                                      </p:cBhvr>
                                    </p:animEffect>
                                    <p:set>
                                      <p:cBhvr>
                                        <p:cTn id="225" dur="1" fill="hold">
                                          <p:stCondLst>
                                            <p:cond delay="999"/>
                                          </p:stCondLst>
                                        </p:cTn>
                                        <p:tgtEl>
                                          <p:spTgt spid="92"/>
                                        </p:tgtEl>
                                        <p:attrNameLst>
                                          <p:attrName>style.visibility</p:attrName>
                                        </p:attrNameLst>
                                      </p:cBhvr>
                                      <p:to>
                                        <p:strVal val="hidden"/>
                                      </p:to>
                                    </p:set>
                                  </p:childTnLst>
                                </p:cTn>
                              </p:par>
                            </p:childTnLst>
                          </p:cTn>
                        </p:par>
                      </p:childTnLst>
                    </p:cTn>
                  </p:par>
                  <p:par>
                    <p:cTn id="226" fill="hold" nodeType="clickPar">
                      <p:stCondLst>
                        <p:cond delay="indefinite"/>
                      </p:stCondLst>
                      <p:childTnLst>
                        <p:par>
                          <p:cTn id="227" fill="hold" nodeType="withGroup">
                            <p:stCondLst>
                              <p:cond delay="0"/>
                            </p:stCondLst>
                            <p:childTnLst>
                              <p:par>
                                <p:cTn id="228" presetID="31" presetClass="exit" presetSubtype="0" fill="hold" nodeType="clickEffect">
                                  <p:stCondLst>
                                    <p:cond delay="0"/>
                                  </p:stCondLst>
                                  <p:childTnLst>
                                    <p:anim calcmode="lin" valueType="num">
                                      <p:cBhvr>
                                        <p:cTn id="229" dur="1000"/>
                                        <p:tgtEl>
                                          <p:spTgt spid="91"/>
                                        </p:tgtEl>
                                        <p:attrNameLst>
                                          <p:attrName>ppt_w</p:attrName>
                                        </p:attrNameLst>
                                      </p:cBhvr>
                                      <p:tavLst>
                                        <p:tav tm="0">
                                          <p:val>
                                            <p:strVal val="ppt_w"/>
                                          </p:val>
                                        </p:tav>
                                        <p:tav tm="100000">
                                          <p:val>
                                            <p:fltVal val="0"/>
                                          </p:val>
                                        </p:tav>
                                      </p:tavLst>
                                    </p:anim>
                                    <p:anim calcmode="lin" valueType="num">
                                      <p:cBhvr>
                                        <p:cTn id="230" dur="1000"/>
                                        <p:tgtEl>
                                          <p:spTgt spid="91"/>
                                        </p:tgtEl>
                                        <p:attrNameLst>
                                          <p:attrName>ppt_h</p:attrName>
                                        </p:attrNameLst>
                                      </p:cBhvr>
                                      <p:tavLst>
                                        <p:tav tm="0">
                                          <p:val>
                                            <p:strVal val="ppt_h"/>
                                          </p:val>
                                        </p:tav>
                                        <p:tav tm="100000">
                                          <p:val>
                                            <p:fltVal val="0"/>
                                          </p:val>
                                        </p:tav>
                                      </p:tavLst>
                                    </p:anim>
                                    <p:anim calcmode="lin" valueType="num">
                                      <p:cBhvr>
                                        <p:cTn id="231" dur="1000"/>
                                        <p:tgtEl>
                                          <p:spTgt spid="91"/>
                                        </p:tgtEl>
                                        <p:attrNameLst>
                                          <p:attrName>style.rotation</p:attrName>
                                        </p:attrNameLst>
                                      </p:cBhvr>
                                      <p:tavLst>
                                        <p:tav tm="0">
                                          <p:val>
                                            <p:fltVal val="0"/>
                                          </p:val>
                                        </p:tav>
                                        <p:tav tm="100000">
                                          <p:val>
                                            <p:fltVal val="90"/>
                                          </p:val>
                                        </p:tav>
                                      </p:tavLst>
                                    </p:anim>
                                    <p:animEffect transition="out" filter="fade">
                                      <p:cBhvr>
                                        <p:cTn id="232" dur="1000"/>
                                        <p:tgtEl>
                                          <p:spTgt spid="91"/>
                                        </p:tgtEl>
                                      </p:cBhvr>
                                    </p:animEffect>
                                    <p:set>
                                      <p:cBhvr>
                                        <p:cTn id="233" dur="1" fill="hold">
                                          <p:stCondLst>
                                            <p:cond delay="999"/>
                                          </p:stCondLst>
                                        </p:cTn>
                                        <p:tgtEl>
                                          <p:spTgt spid="91"/>
                                        </p:tgtEl>
                                        <p:attrNameLst>
                                          <p:attrName>style.visibility</p:attrName>
                                        </p:attrNameLst>
                                      </p:cBhvr>
                                      <p:to>
                                        <p:strVal val="hidden"/>
                                      </p:to>
                                    </p:set>
                                  </p:childTnLst>
                                </p:cTn>
                              </p:par>
                            </p:childTnLst>
                          </p:cTn>
                        </p:par>
                      </p:childTnLst>
                    </p:cTn>
                  </p:par>
                  <p:par>
                    <p:cTn id="234" fill="hold" nodeType="clickPar">
                      <p:stCondLst>
                        <p:cond delay="indefinite"/>
                      </p:stCondLst>
                      <p:childTnLst>
                        <p:par>
                          <p:cTn id="235" fill="hold" nodeType="withGroup">
                            <p:stCondLst>
                              <p:cond delay="0"/>
                            </p:stCondLst>
                            <p:childTnLst>
                              <p:par>
                                <p:cTn id="236" presetID="31" presetClass="exit" presetSubtype="0" fill="hold" nodeType="clickEffect">
                                  <p:stCondLst>
                                    <p:cond delay="0"/>
                                  </p:stCondLst>
                                  <p:childTnLst>
                                    <p:anim calcmode="lin" valueType="num">
                                      <p:cBhvr>
                                        <p:cTn id="237" dur="1000"/>
                                        <p:tgtEl>
                                          <p:spTgt spid="88"/>
                                        </p:tgtEl>
                                        <p:attrNameLst>
                                          <p:attrName>ppt_w</p:attrName>
                                        </p:attrNameLst>
                                      </p:cBhvr>
                                      <p:tavLst>
                                        <p:tav tm="0">
                                          <p:val>
                                            <p:strVal val="ppt_w"/>
                                          </p:val>
                                        </p:tav>
                                        <p:tav tm="100000">
                                          <p:val>
                                            <p:fltVal val="0"/>
                                          </p:val>
                                        </p:tav>
                                      </p:tavLst>
                                    </p:anim>
                                    <p:anim calcmode="lin" valueType="num">
                                      <p:cBhvr>
                                        <p:cTn id="238" dur="1000"/>
                                        <p:tgtEl>
                                          <p:spTgt spid="88"/>
                                        </p:tgtEl>
                                        <p:attrNameLst>
                                          <p:attrName>ppt_h</p:attrName>
                                        </p:attrNameLst>
                                      </p:cBhvr>
                                      <p:tavLst>
                                        <p:tav tm="0">
                                          <p:val>
                                            <p:strVal val="ppt_h"/>
                                          </p:val>
                                        </p:tav>
                                        <p:tav tm="100000">
                                          <p:val>
                                            <p:fltVal val="0"/>
                                          </p:val>
                                        </p:tav>
                                      </p:tavLst>
                                    </p:anim>
                                    <p:anim calcmode="lin" valueType="num">
                                      <p:cBhvr>
                                        <p:cTn id="239" dur="1000"/>
                                        <p:tgtEl>
                                          <p:spTgt spid="88"/>
                                        </p:tgtEl>
                                        <p:attrNameLst>
                                          <p:attrName>style.rotation</p:attrName>
                                        </p:attrNameLst>
                                      </p:cBhvr>
                                      <p:tavLst>
                                        <p:tav tm="0">
                                          <p:val>
                                            <p:fltVal val="0"/>
                                          </p:val>
                                        </p:tav>
                                        <p:tav tm="100000">
                                          <p:val>
                                            <p:fltVal val="90"/>
                                          </p:val>
                                        </p:tav>
                                      </p:tavLst>
                                    </p:anim>
                                    <p:animEffect transition="out" filter="fade">
                                      <p:cBhvr>
                                        <p:cTn id="240" dur="1000"/>
                                        <p:tgtEl>
                                          <p:spTgt spid="88"/>
                                        </p:tgtEl>
                                      </p:cBhvr>
                                    </p:animEffect>
                                    <p:set>
                                      <p:cBhvr>
                                        <p:cTn id="241" dur="1" fill="hold">
                                          <p:stCondLst>
                                            <p:cond delay="999"/>
                                          </p:stCondLst>
                                        </p:cTn>
                                        <p:tgtEl>
                                          <p:spTgt spid="88"/>
                                        </p:tgtEl>
                                        <p:attrNameLst>
                                          <p:attrName>style.visibility</p:attrName>
                                        </p:attrNameLst>
                                      </p:cBhvr>
                                      <p:to>
                                        <p:strVal val="hidden"/>
                                      </p:to>
                                    </p:se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31" presetClass="exit" presetSubtype="0" fill="hold" nodeType="clickEffect">
                                  <p:stCondLst>
                                    <p:cond delay="0"/>
                                  </p:stCondLst>
                                  <p:childTnLst>
                                    <p:anim calcmode="lin" valueType="num">
                                      <p:cBhvr>
                                        <p:cTn id="245" dur="1000"/>
                                        <p:tgtEl>
                                          <p:spTgt spid="89"/>
                                        </p:tgtEl>
                                        <p:attrNameLst>
                                          <p:attrName>ppt_w</p:attrName>
                                        </p:attrNameLst>
                                      </p:cBhvr>
                                      <p:tavLst>
                                        <p:tav tm="0">
                                          <p:val>
                                            <p:strVal val="ppt_w"/>
                                          </p:val>
                                        </p:tav>
                                        <p:tav tm="100000">
                                          <p:val>
                                            <p:fltVal val="0"/>
                                          </p:val>
                                        </p:tav>
                                      </p:tavLst>
                                    </p:anim>
                                    <p:anim calcmode="lin" valueType="num">
                                      <p:cBhvr>
                                        <p:cTn id="246" dur="1000"/>
                                        <p:tgtEl>
                                          <p:spTgt spid="89"/>
                                        </p:tgtEl>
                                        <p:attrNameLst>
                                          <p:attrName>ppt_h</p:attrName>
                                        </p:attrNameLst>
                                      </p:cBhvr>
                                      <p:tavLst>
                                        <p:tav tm="0">
                                          <p:val>
                                            <p:strVal val="ppt_h"/>
                                          </p:val>
                                        </p:tav>
                                        <p:tav tm="100000">
                                          <p:val>
                                            <p:fltVal val="0"/>
                                          </p:val>
                                        </p:tav>
                                      </p:tavLst>
                                    </p:anim>
                                    <p:anim calcmode="lin" valueType="num">
                                      <p:cBhvr>
                                        <p:cTn id="247" dur="1000"/>
                                        <p:tgtEl>
                                          <p:spTgt spid="89"/>
                                        </p:tgtEl>
                                        <p:attrNameLst>
                                          <p:attrName>style.rotation</p:attrName>
                                        </p:attrNameLst>
                                      </p:cBhvr>
                                      <p:tavLst>
                                        <p:tav tm="0">
                                          <p:val>
                                            <p:fltVal val="0"/>
                                          </p:val>
                                        </p:tav>
                                        <p:tav tm="100000">
                                          <p:val>
                                            <p:fltVal val="90"/>
                                          </p:val>
                                        </p:tav>
                                      </p:tavLst>
                                    </p:anim>
                                    <p:animEffect transition="out" filter="fade">
                                      <p:cBhvr>
                                        <p:cTn id="248" dur="1000"/>
                                        <p:tgtEl>
                                          <p:spTgt spid="89"/>
                                        </p:tgtEl>
                                      </p:cBhvr>
                                    </p:animEffect>
                                    <p:set>
                                      <p:cBhvr>
                                        <p:cTn id="249" dur="1" fill="hold">
                                          <p:stCondLst>
                                            <p:cond delay="999"/>
                                          </p:stCondLst>
                                        </p:cTn>
                                        <p:tgtEl>
                                          <p:spTgt spid="89"/>
                                        </p:tgtEl>
                                        <p:attrNameLst>
                                          <p:attrName>style.visibility</p:attrName>
                                        </p:attrNameLst>
                                      </p:cBhvr>
                                      <p:to>
                                        <p:strVal val="hidden"/>
                                      </p:to>
                                    </p:set>
                                  </p:childTnLst>
                                </p:cTn>
                              </p:par>
                            </p:childTnLst>
                          </p:cTn>
                        </p:par>
                      </p:childTnLst>
                    </p:cTn>
                  </p:par>
                  <p:par>
                    <p:cTn id="250" fill="hold" nodeType="clickPar">
                      <p:stCondLst>
                        <p:cond delay="indefinite"/>
                      </p:stCondLst>
                      <p:childTnLst>
                        <p:par>
                          <p:cTn id="251" fill="hold" nodeType="withGroup">
                            <p:stCondLst>
                              <p:cond delay="0"/>
                            </p:stCondLst>
                            <p:childTnLst>
                              <p:par>
                                <p:cTn id="252" presetID="31" presetClass="exit" presetSubtype="0" fill="hold" nodeType="clickEffect">
                                  <p:stCondLst>
                                    <p:cond delay="0"/>
                                  </p:stCondLst>
                                  <p:childTnLst>
                                    <p:anim calcmode="lin" valueType="num">
                                      <p:cBhvr>
                                        <p:cTn id="253" dur="1000"/>
                                        <p:tgtEl>
                                          <p:spTgt spid="90"/>
                                        </p:tgtEl>
                                        <p:attrNameLst>
                                          <p:attrName>ppt_w</p:attrName>
                                        </p:attrNameLst>
                                      </p:cBhvr>
                                      <p:tavLst>
                                        <p:tav tm="0">
                                          <p:val>
                                            <p:strVal val="ppt_w"/>
                                          </p:val>
                                        </p:tav>
                                        <p:tav tm="100000">
                                          <p:val>
                                            <p:fltVal val="0"/>
                                          </p:val>
                                        </p:tav>
                                      </p:tavLst>
                                    </p:anim>
                                    <p:anim calcmode="lin" valueType="num">
                                      <p:cBhvr>
                                        <p:cTn id="254" dur="1000"/>
                                        <p:tgtEl>
                                          <p:spTgt spid="90"/>
                                        </p:tgtEl>
                                        <p:attrNameLst>
                                          <p:attrName>ppt_h</p:attrName>
                                        </p:attrNameLst>
                                      </p:cBhvr>
                                      <p:tavLst>
                                        <p:tav tm="0">
                                          <p:val>
                                            <p:strVal val="ppt_h"/>
                                          </p:val>
                                        </p:tav>
                                        <p:tav tm="100000">
                                          <p:val>
                                            <p:fltVal val="0"/>
                                          </p:val>
                                        </p:tav>
                                      </p:tavLst>
                                    </p:anim>
                                    <p:anim calcmode="lin" valueType="num">
                                      <p:cBhvr>
                                        <p:cTn id="255" dur="1000"/>
                                        <p:tgtEl>
                                          <p:spTgt spid="90"/>
                                        </p:tgtEl>
                                        <p:attrNameLst>
                                          <p:attrName>style.rotation</p:attrName>
                                        </p:attrNameLst>
                                      </p:cBhvr>
                                      <p:tavLst>
                                        <p:tav tm="0">
                                          <p:val>
                                            <p:fltVal val="0"/>
                                          </p:val>
                                        </p:tav>
                                        <p:tav tm="100000">
                                          <p:val>
                                            <p:fltVal val="90"/>
                                          </p:val>
                                        </p:tav>
                                      </p:tavLst>
                                    </p:anim>
                                    <p:animEffect transition="out" filter="fade">
                                      <p:cBhvr>
                                        <p:cTn id="256" dur="1000"/>
                                        <p:tgtEl>
                                          <p:spTgt spid="90"/>
                                        </p:tgtEl>
                                      </p:cBhvr>
                                    </p:animEffect>
                                    <p:set>
                                      <p:cBhvr>
                                        <p:cTn id="257" dur="1" fill="hold">
                                          <p:stCondLst>
                                            <p:cond delay="999"/>
                                          </p:stCondLst>
                                        </p:cTn>
                                        <p:tgtEl>
                                          <p:spTgt spid="90"/>
                                        </p:tgtEl>
                                        <p:attrNameLst>
                                          <p:attrName>style.visibility</p:attrName>
                                        </p:attrNameLst>
                                      </p:cBhvr>
                                      <p:to>
                                        <p:strVal val="hidden"/>
                                      </p:to>
                                    </p:se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31" presetClass="exit" presetSubtype="0" fill="hold" nodeType="clickEffect">
                                  <p:stCondLst>
                                    <p:cond delay="0"/>
                                  </p:stCondLst>
                                  <p:childTnLst>
                                    <p:anim calcmode="lin" valueType="num">
                                      <p:cBhvr>
                                        <p:cTn id="261" dur="1000"/>
                                        <p:tgtEl>
                                          <p:spTgt spid="87"/>
                                        </p:tgtEl>
                                        <p:attrNameLst>
                                          <p:attrName>ppt_w</p:attrName>
                                        </p:attrNameLst>
                                      </p:cBhvr>
                                      <p:tavLst>
                                        <p:tav tm="0">
                                          <p:val>
                                            <p:strVal val="ppt_w"/>
                                          </p:val>
                                        </p:tav>
                                        <p:tav tm="100000">
                                          <p:val>
                                            <p:fltVal val="0"/>
                                          </p:val>
                                        </p:tav>
                                      </p:tavLst>
                                    </p:anim>
                                    <p:anim calcmode="lin" valueType="num">
                                      <p:cBhvr>
                                        <p:cTn id="262" dur="1000"/>
                                        <p:tgtEl>
                                          <p:spTgt spid="87"/>
                                        </p:tgtEl>
                                        <p:attrNameLst>
                                          <p:attrName>ppt_h</p:attrName>
                                        </p:attrNameLst>
                                      </p:cBhvr>
                                      <p:tavLst>
                                        <p:tav tm="0">
                                          <p:val>
                                            <p:strVal val="ppt_h"/>
                                          </p:val>
                                        </p:tav>
                                        <p:tav tm="100000">
                                          <p:val>
                                            <p:fltVal val="0"/>
                                          </p:val>
                                        </p:tav>
                                      </p:tavLst>
                                    </p:anim>
                                    <p:anim calcmode="lin" valueType="num">
                                      <p:cBhvr>
                                        <p:cTn id="263" dur="1000"/>
                                        <p:tgtEl>
                                          <p:spTgt spid="87"/>
                                        </p:tgtEl>
                                        <p:attrNameLst>
                                          <p:attrName>style.rotation</p:attrName>
                                        </p:attrNameLst>
                                      </p:cBhvr>
                                      <p:tavLst>
                                        <p:tav tm="0">
                                          <p:val>
                                            <p:fltVal val="0"/>
                                          </p:val>
                                        </p:tav>
                                        <p:tav tm="100000">
                                          <p:val>
                                            <p:fltVal val="90"/>
                                          </p:val>
                                        </p:tav>
                                      </p:tavLst>
                                    </p:anim>
                                    <p:animEffect transition="out" filter="fade">
                                      <p:cBhvr>
                                        <p:cTn id="264" dur="1000"/>
                                        <p:tgtEl>
                                          <p:spTgt spid="87"/>
                                        </p:tgtEl>
                                      </p:cBhvr>
                                    </p:animEffect>
                                    <p:set>
                                      <p:cBhvr>
                                        <p:cTn id="265" dur="1" fill="hold">
                                          <p:stCondLst>
                                            <p:cond delay="999"/>
                                          </p:stCondLst>
                                        </p:cTn>
                                        <p:tgtEl>
                                          <p:spTgt spid="87"/>
                                        </p:tgtEl>
                                        <p:attrNameLst>
                                          <p:attrName>style.visibility</p:attrName>
                                        </p:attrNameLst>
                                      </p:cBhvr>
                                      <p:to>
                                        <p:strVal val="hidden"/>
                                      </p:to>
                                    </p:set>
                                  </p:childTnLst>
                                </p:cTn>
                              </p:par>
                            </p:childTnLst>
                          </p:cTn>
                        </p:par>
                      </p:childTnLst>
                    </p:cTn>
                  </p:par>
                  <p:par>
                    <p:cTn id="266" fill="hold" nodeType="clickPar">
                      <p:stCondLst>
                        <p:cond delay="indefinite"/>
                      </p:stCondLst>
                      <p:childTnLst>
                        <p:par>
                          <p:cTn id="267" fill="hold" nodeType="withGroup">
                            <p:stCondLst>
                              <p:cond delay="0"/>
                            </p:stCondLst>
                            <p:childTnLst>
                              <p:par>
                                <p:cTn id="268" presetID="31" presetClass="exit" presetSubtype="0" fill="hold" nodeType="clickEffect">
                                  <p:stCondLst>
                                    <p:cond delay="0"/>
                                  </p:stCondLst>
                                  <p:childTnLst>
                                    <p:anim calcmode="lin" valueType="num">
                                      <p:cBhvr>
                                        <p:cTn id="269" dur="1000"/>
                                        <p:tgtEl>
                                          <p:spTgt spid="86"/>
                                        </p:tgtEl>
                                        <p:attrNameLst>
                                          <p:attrName>ppt_w</p:attrName>
                                        </p:attrNameLst>
                                      </p:cBhvr>
                                      <p:tavLst>
                                        <p:tav tm="0">
                                          <p:val>
                                            <p:strVal val="ppt_w"/>
                                          </p:val>
                                        </p:tav>
                                        <p:tav tm="100000">
                                          <p:val>
                                            <p:fltVal val="0"/>
                                          </p:val>
                                        </p:tav>
                                      </p:tavLst>
                                    </p:anim>
                                    <p:anim calcmode="lin" valueType="num">
                                      <p:cBhvr>
                                        <p:cTn id="270" dur="1000"/>
                                        <p:tgtEl>
                                          <p:spTgt spid="86"/>
                                        </p:tgtEl>
                                        <p:attrNameLst>
                                          <p:attrName>ppt_h</p:attrName>
                                        </p:attrNameLst>
                                      </p:cBhvr>
                                      <p:tavLst>
                                        <p:tav tm="0">
                                          <p:val>
                                            <p:strVal val="ppt_h"/>
                                          </p:val>
                                        </p:tav>
                                        <p:tav tm="100000">
                                          <p:val>
                                            <p:fltVal val="0"/>
                                          </p:val>
                                        </p:tav>
                                      </p:tavLst>
                                    </p:anim>
                                    <p:anim calcmode="lin" valueType="num">
                                      <p:cBhvr>
                                        <p:cTn id="271" dur="1000"/>
                                        <p:tgtEl>
                                          <p:spTgt spid="86"/>
                                        </p:tgtEl>
                                        <p:attrNameLst>
                                          <p:attrName>style.rotation</p:attrName>
                                        </p:attrNameLst>
                                      </p:cBhvr>
                                      <p:tavLst>
                                        <p:tav tm="0">
                                          <p:val>
                                            <p:fltVal val="0"/>
                                          </p:val>
                                        </p:tav>
                                        <p:tav tm="100000">
                                          <p:val>
                                            <p:fltVal val="90"/>
                                          </p:val>
                                        </p:tav>
                                      </p:tavLst>
                                    </p:anim>
                                    <p:animEffect transition="out" filter="fade">
                                      <p:cBhvr>
                                        <p:cTn id="272" dur="1000"/>
                                        <p:tgtEl>
                                          <p:spTgt spid="86"/>
                                        </p:tgtEl>
                                      </p:cBhvr>
                                    </p:animEffect>
                                    <p:set>
                                      <p:cBhvr>
                                        <p:cTn id="273" dur="1" fill="hold">
                                          <p:stCondLst>
                                            <p:cond delay="999"/>
                                          </p:stCondLst>
                                        </p:cTn>
                                        <p:tgtEl>
                                          <p:spTgt spid="86"/>
                                        </p:tgtEl>
                                        <p:attrNameLst>
                                          <p:attrName>style.visibility</p:attrName>
                                        </p:attrNameLst>
                                      </p:cBhvr>
                                      <p:to>
                                        <p:strVal val="hidden"/>
                                      </p:to>
                                    </p:set>
                                  </p:childTnLst>
                                </p:cTn>
                              </p:par>
                            </p:childTnLst>
                          </p:cTn>
                        </p:par>
                      </p:childTnLst>
                    </p:cTn>
                  </p:par>
                  <p:par>
                    <p:cTn id="274" fill="hold" nodeType="clickPar">
                      <p:stCondLst>
                        <p:cond delay="indefinite"/>
                      </p:stCondLst>
                      <p:childTnLst>
                        <p:par>
                          <p:cTn id="275" fill="hold" nodeType="withGroup">
                            <p:stCondLst>
                              <p:cond delay="0"/>
                            </p:stCondLst>
                            <p:childTnLst>
                              <p:par>
                                <p:cTn id="276" presetID="31" presetClass="exit" presetSubtype="0" fill="hold" nodeType="clickEffect">
                                  <p:stCondLst>
                                    <p:cond delay="0"/>
                                  </p:stCondLst>
                                  <p:childTnLst>
                                    <p:anim calcmode="lin" valueType="num">
                                      <p:cBhvr>
                                        <p:cTn id="277" dur="1000"/>
                                        <p:tgtEl>
                                          <p:spTgt spid="83"/>
                                        </p:tgtEl>
                                        <p:attrNameLst>
                                          <p:attrName>ppt_w</p:attrName>
                                        </p:attrNameLst>
                                      </p:cBhvr>
                                      <p:tavLst>
                                        <p:tav tm="0">
                                          <p:val>
                                            <p:strVal val="ppt_w"/>
                                          </p:val>
                                        </p:tav>
                                        <p:tav tm="100000">
                                          <p:val>
                                            <p:fltVal val="0"/>
                                          </p:val>
                                        </p:tav>
                                      </p:tavLst>
                                    </p:anim>
                                    <p:anim calcmode="lin" valueType="num">
                                      <p:cBhvr>
                                        <p:cTn id="278" dur="1000"/>
                                        <p:tgtEl>
                                          <p:spTgt spid="83"/>
                                        </p:tgtEl>
                                        <p:attrNameLst>
                                          <p:attrName>ppt_h</p:attrName>
                                        </p:attrNameLst>
                                      </p:cBhvr>
                                      <p:tavLst>
                                        <p:tav tm="0">
                                          <p:val>
                                            <p:strVal val="ppt_h"/>
                                          </p:val>
                                        </p:tav>
                                        <p:tav tm="100000">
                                          <p:val>
                                            <p:fltVal val="0"/>
                                          </p:val>
                                        </p:tav>
                                      </p:tavLst>
                                    </p:anim>
                                    <p:anim calcmode="lin" valueType="num">
                                      <p:cBhvr>
                                        <p:cTn id="279" dur="1000"/>
                                        <p:tgtEl>
                                          <p:spTgt spid="83"/>
                                        </p:tgtEl>
                                        <p:attrNameLst>
                                          <p:attrName>style.rotation</p:attrName>
                                        </p:attrNameLst>
                                      </p:cBhvr>
                                      <p:tavLst>
                                        <p:tav tm="0">
                                          <p:val>
                                            <p:fltVal val="0"/>
                                          </p:val>
                                        </p:tav>
                                        <p:tav tm="100000">
                                          <p:val>
                                            <p:fltVal val="90"/>
                                          </p:val>
                                        </p:tav>
                                      </p:tavLst>
                                    </p:anim>
                                    <p:animEffect transition="out" filter="fade">
                                      <p:cBhvr>
                                        <p:cTn id="280" dur="1000"/>
                                        <p:tgtEl>
                                          <p:spTgt spid="83"/>
                                        </p:tgtEl>
                                      </p:cBhvr>
                                    </p:animEffect>
                                    <p:set>
                                      <p:cBhvr>
                                        <p:cTn id="281" dur="1" fill="hold">
                                          <p:stCondLst>
                                            <p:cond delay="999"/>
                                          </p:stCondLst>
                                        </p:cTn>
                                        <p:tgtEl>
                                          <p:spTgt spid="83"/>
                                        </p:tgtEl>
                                        <p:attrNameLst>
                                          <p:attrName>style.visibility</p:attrName>
                                        </p:attrNameLst>
                                      </p:cBhvr>
                                      <p:to>
                                        <p:strVal val="hidden"/>
                                      </p:to>
                                    </p:set>
                                  </p:childTnLst>
                                </p:cTn>
                              </p:par>
                            </p:childTnLst>
                          </p:cTn>
                        </p:par>
                      </p:childTnLst>
                    </p:cTn>
                  </p:par>
                  <p:par>
                    <p:cTn id="282" fill="hold" nodeType="clickPar">
                      <p:stCondLst>
                        <p:cond delay="indefinite"/>
                      </p:stCondLst>
                      <p:childTnLst>
                        <p:par>
                          <p:cTn id="283" fill="hold" nodeType="withGroup">
                            <p:stCondLst>
                              <p:cond delay="0"/>
                            </p:stCondLst>
                            <p:childTnLst>
                              <p:par>
                                <p:cTn id="284" presetID="31" presetClass="exit" presetSubtype="0" fill="hold" nodeType="clickEffect">
                                  <p:stCondLst>
                                    <p:cond delay="0"/>
                                  </p:stCondLst>
                                  <p:childTnLst>
                                    <p:anim calcmode="lin" valueType="num">
                                      <p:cBhvr>
                                        <p:cTn id="285" dur="1000"/>
                                        <p:tgtEl>
                                          <p:spTgt spid="64"/>
                                        </p:tgtEl>
                                        <p:attrNameLst>
                                          <p:attrName>ppt_w</p:attrName>
                                        </p:attrNameLst>
                                      </p:cBhvr>
                                      <p:tavLst>
                                        <p:tav tm="0">
                                          <p:val>
                                            <p:strVal val="ppt_w"/>
                                          </p:val>
                                        </p:tav>
                                        <p:tav tm="100000">
                                          <p:val>
                                            <p:fltVal val="0"/>
                                          </p:val>
                                        </p:tav>
                                      </p:tavLst>
                                    </p:anim>
                                    <p:anim calcmode="lin" valueType="num">
                                      <p:cBhvr>
                                        <p:cTn id="286" dur="1000"/>
                                        <p:tgtEl>
                                          <p:spTgt spid="64"/>
                                        </p:tgtEl>
                                        <p:attrNameLst>
                                          <p:attrName>ppt_h</p:attrName>
                                        </p:attrNameLst>
                                      </p:cBhvr>
                                      <p:tavLst>
                                        <p:tav tm="0">
                                          <p:val>
                                            <p:strVal val="ppt_h"/>
                                          </p:val>
                                        </p:tav>
                                        <p:tav tm="100000">
                                          <p:val>
                                            <p:fltVal val="0"/>
                                          </p:val>
                                        </p:tav>
                                      </p:tavLst>
                                    </p:anim>
                                    <p:anim calcmode="lin" valueType="num">
                                      <p:cBhvr>
                                        <p:cTn id="287" dur="1000"/>
                                        <p:tgtEl>
                                          <p:spTgt spid="64"/>
                                        </p:tgtEl>
                                        <p:attrNameLst>
                                          <p:attrName>style.rotation</p:attrName>
                                        </p:attrNameLst>
                                      </p:cBhvr>
                                      <p:tavLst>
                                        <p:tav tm="0">
                                          <p:val>
                                            <p:fltVal val="0"/>
                                          </p:val>
                                        </p:tav>
                                        <p:tav tm="100000">
                                          <p:val>
                                            <p:fltVal val="90"/>
                                          </p:val>
                                        </p:tav>
                                      </p:tavLst>
                                    </p:anim>
                                    <p:animEffect transition="out" filter="fade">
                                      <p:cBhvr>
                                        <p:cTn id="288" dur="1000"/>
                                        <p:tgtEl>
                                          <p:spTgt spid="64"/>
                                        </p:tgtEl>
                                      </p:cBhvr>
                                    </p:animEffect>
                                    <p:set>
                                      <p:cBhvr>
                                        <p:cTn id="289" dur="1" fill="hold">
                                          <p:stCondLst>
                                            <p:cond delay="999"/>
                                          </p:stCondLst>
                                        </p:cTn>
                                        <p:tgtEl>
                                          <p:spTgt spid="64"/>
                                        </p:tgtEl>
                                        <p:attrNameLst>
                                          <p:attrName>style.visibility</p:attrName>
                                        </p:attrNameLst>
                                      </p:cBhvr>
                                      <p:to>
                                        <p:strVal val="hidden"/>
                                      </p:to>
                                    </p:set>
                                  </p:childTnLst>
                                </p:cTn>
                              </p:par>
                            </p:childTnLst>
                          </p:cTn>
                        </p:par>
                      </p:childTnLst>
                    </p:cTn>
                  </p:par>
                </p:childTnLst>
              </p:cTn>
              <p:nextCondLst>
                <p:cond evt="onClick" delay="0">
                  <p:tgtEl>
                    <p:spTgt spid="93"/>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5" grpId="0"/>
      <p:bldP spid="66" grpId="0"/>
      <p:bldP spid="67" grpId="0"/>
      <p:bldP spid="68" grpId="0"/>
      <p:bldP spid="69" grpId="0"/>
      <p:bldP spid="70" grpId="0"/>
      <p:bldP spid="71" grpId="0"/>
      <p:bldP spid="72" grpId="0"/>
      <p:bldP spid="73" grpId="0"/>
      <p:bldP spid="74" grpId="0"/>
      <p:bldP spid="75" grpId="0"/>
      <p:bldP spid="76" grpId="0"/>
      <p:bldP spid="78" grpId="0"/>
      <p:bldP spid="79" grpId="0"/>
      <p:bldP spid="80" grpId="0"/>
      <p:bldP spid="81" grpId="0"/>
      <p:bldP spid="8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F529E673-63D4-4E45-8F35-2E26E2131FA7}"/>
              </a:ext>
            </a:extLst>
          </p:cNvPr>
          <p:cNvSpPr/>
          <p:nvPr/>
        </p:nvSpPr>
        <p:spPr>
          <a:xfrm>
            <a:off x="755650" y="749300"/>
            <a:ext cx="7848600" cy="58578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4-Point Star 8">
            <a:extLst>
              <a:ext uri="{FF2B5EF4-FFF2-40B4-BE49-F238E27FC236}">
                <a16:creationId xmlns:a16="http://schemas.microsoft.com/office/drawing/2014/main" id="{33317EBA-3FDC-4D42-AE51-D5B580C6C1FB}"/>
              </a:ext>
            </a:extLst>
          </p:cNvPr>
          <p:cNvSpPr/>
          <p:nvPr/>
        </p:nvSpPr>
        <p:spPr>
          <a:xfrm>
            <a:off x="7258050" y="2366963"/>
            <a:ext cx="276225" cy="323850"/>
          </a:xfrm>
          <a:prstGeom prst="star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prstClr val="white"/>
              </a:solidFill>
            </a:endParaRPr>
          </a:p>
        </p:txBody>
      </p:sp>
      <p:sp>
        <p:nvSpPr>
          <p:cNvPr id="10" name="Rectangle 9">
            <a:extLst>
              <a:ext uri="{FF2B5EF4-FFF2-40B4-BE49-F238E27FC236}">
                <a16:creationId xmlns:a16="http://schemas.microsoft.com/office/drawing/2014/main" id="{BB7CBE13-9A8F-498C-9FD4-E9709341458E}"/>
              </a:ext>
            </a:extLst>
          </p:cNvPr>
          <p:cNvSpPr/>
          <p:nvPr/>
        </p:nvSpPr>
        <p:spPr>
          <a:xfrm>
            <a:off x="503238" y="4364038"/>
            <a:ext cx="8101012" cy="1741487"/>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lstStyle/>
          <a:p>
            <a:pPr algn="ctr" eaLnBrk="1" fontAlgn="auto" hangingPunct="1">
              <a:spcBef>
                <a:spcPts val="0"/>
              </a:spcBef>
              <a:spcAft>
                <a:spcPts val="0"/>
              </a:spcAft>
              <a:defRPr/>
            </a:pPr>
            <a:endParaRPr lang="en-GB" dirty="0">
              <a:solidFill>
                <a:schemeClr val="tx1"/>
              </a:solidFill>
            </a:endParaRPr>
          </a:p>
        </p:txBody>
      </p:sp>
      <p:sp>
        <p:nvSpPr>
          <p:cNvPr id="28677" name="TextBox 21"/>
          <p:cNvSpPr txBox="1">
            <a:spLocks noChangeArrowheads="1"/>
          </p:cNvSpPr>
          <p:nvPr/>
        </p:nvSpPr>
        <p:spPr bwMode="auto">
          <a:xfrm>
            <a:off x="3657600" y="1430338"/>
            <a:ext cx="47180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3600">
                <a:solidFill>
                  <a:schemeClr val="tx1"/>
                </a:solidFill>
                <a:latin typeface="Twinkl Thin" pitchFamily="2" charset="0"/>
              </a:rPr>
              <a:t>_ _ _ _  _  </a:t>
            </a:r>
            <a:br>
              <a:rPr lang="en-GB" altLang="en-US" sz="3600">
                <a:solidFill>
                  <a:schemeClr val="tx1"/>
                </a:solidFill>
                <a:latin typeface="Twinkl Thin" pitchFamily="2" charset="0"/>
              </a:rPr>
            </a:br>
            <a:r>
              <a:rPr lang="en-GB" altLang="en-US" sz="3600">
                <a:solidFill>
                  <a:schemeClr val="tx1"/>
                </a:solidFill>
                <a:latin typeface="Twinkl Thin" pitchFamily="2" charset="0"/>
              </a:rPr>
              <a:t>_ _ _ _ _ _ _ _</a:t>
            </a:r>
            <a:br>
              <a:rPr lang="en-GB" altLang="en-US" sz="3600">
                <a:solidFill>
                  <a:schemeClr val="tx1"/>
                </a:solidFill>
                <a:latin typeface="Twinkl Thin" pitchFamily="2" charset="0"/>
              </a:rPr>
            </a:br>
            <a:r>
              <a:rPr lang="en-GB" altLang="en-US" sz="3600">
                <a:solidFill>
                  <a:schemeClr val="tx1"/>
                </a:solidFill>
                <a:latin typeface="Twinkl Thin" pitchFamily="2" charset="0"/>
              </a:rPr>
              <a:t>_ _ _ _ _ _ _,</a:t>
            </a:r>
          </a:p>
          <a:p>
            <a:pPr algn="ctr" eaLnBrk="1" hangingPunct="1">
              <a:lnSpc>
                <a:spcPct val="100000"/>
              </a:lnSpc>
              <a:spcBef>
                <a:spcPct val="0"/>
              </a:spcBef>
              <a:buFont typeface="Arial" panose="020B0604020202020204" pitchFamily="34" charset="0"/>
              <a:buNone/>
            </a:pPr>
            <a:r>
              <a:rPr lang="en-GB" altLang="en-US" sz="2400"/>
              <a:t>Usain Bolt completed </a:t>
            </a:r>
            <a:br>
              <a:rPr lang="en-GB" altLang="en-US" sz="2400"/>
            </a:br>
            <a:r>
              <a:rPr lang="en-GB" altLang="en-US" sz="2400"/>
              <a:t>the 100 metre sprint.</a:t>
            </a:r>
          </a:p>
        </p:txBody>
      </p:sp>
      <p:sp>
        <p:nvSpPr>
          <p:cNvPr id="14" name="'a'"/>
          <p:cNvSpPr txBox="1">
            <a:spLocks noChangeArrowheads="1"/>
          </p:cNvSpPr>
          <p:nvPr/>
        </p:nvSpPr>
        <p:spPr bwMode="auto">
          <a:xfrm>
            <a:off x="11176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a</a:t>
            </a:r>
          </a:p>
        </p:txBody>
      </p:sp>
      <p:sp>
        <p:nvSpPr>
          <p:cNvPr id="15" name="'b'"/>
          <p:cNvSpPr txBox="1">
            <a:spLocks noChangeArrowheads="1"/>
          </p:cNvSpPr>
          <p:nvPr/>
        </p:nvSpPr>
        <p:spPr bwMode="auto">
          <a:xfrm>
            <a:off x="18986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b</a:t>
            </a:r>
          </a:p>
        </p:txBody>
      </p:sp>
      <p:sp>
        <p:nvSpPr>
          <p:cNvPr id="16" name="'c'"/>
          <p:cNvSpPr txBox="1">
            <a:spLocks noChangeArrowheads="1"/>
          </p:cNvSpPr>
          <p:nvPr/>
        </p:nvSpPr>
        <p:spPr bwMode="auto">
          <a:xfrm>
            <a:off x="26797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c</a:t>
            </a:r>
          </a:p>
        </p:txBody>
      </p:sp>
      <p:sp>
        <p:nvSpPr>
          <p:cNvPr id="17" name="'d'"/>
          <p:cNvSpPr txBox="1">
            <a:spLocks noChangeArrowheads="1"/>
          </p:cNvSpPr>
          <p:nvPr/>
        </p:nvSpPr>
        <p:spPr bwMode="auto">
          <a:xfrm>
            <a:off x="34607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d</a:t>
            </a:r>
          </a:p>
        </p:txBody>
      </p:sp>
      <p:sp>
        <p:nvSpPr>
          <p:cNvPr id="18" name="'e'"/>
          <p:cNvSpPr txBox="1">
            <a:spLocks noChangeArrowheads="1"/>
          </p:cNvSpPr>
          <p:nvPr/>
        </p:nvSpPr>
        <p:spPr bwMode="auto">
          <a:xfrm>
            <a:off x="42418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e</a:t>
            </a:r>
          </a:p>
        </p:txBody>
      </p:sp>
      <p:sp>
        <p:nvSpPr>
          <p:cNvPr id="19" name="'f'"/>
          <p:cNvSpPr txBox="1">
            <a:spLocks noChangeArrowheads="1"/>
          </p:cNvSpPr>
          <p:nvPr/>
        </p:nvSpPr>
        <p:spPr bwMode="auto">
          <a:xfrm>
            <a:off x="50228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f</a:t>
            </a:r>
          </a:p>
        </p:txBody>
      </p:sp>
      <p:sp>
        <p:nvSpPr>
          <p:cNvPr id="20" name="'g'"/>
          <p:cNvSpPr txBox="1">
            <a:spLocks noChangeArrowheads="1"/>
          </p:cNvSpPr>
          <p:nvPr/>
        </p:nvSpPr>
        <p:spPr bwMode="auto">
          <a:xfrm>
            <a:off x="580390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g</a:t>
            </a:r>
          </a:p>
        </p:txBody>
      </p:sp>
      <p:sp>
        <p:nvSpPr>
          <p:cNvPr id="21" name="'h'"/>
          <p:cNvSpPr txBox="1">
            <a:spLocks noChangeArrowheads="1"/>
          </p:cNvSpPr>
          <p:nvPr/>
        </p:nvSpPr>
        <p:spPr bwMode="auto">
          <a:xfrm>
            <a:off x="6584950" y="44307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h</a:t>
            </a:r>
          </a:p>
        </p:txBody>
      </p:sp>
      <p:sp>
        <p:nvSpPr>
          <p:cNvPr id="22" name="'i'"/>
          <p:cNvSpPr txBox="1">
            <a:spLocks noChangeArrowheads="1"/>
          </p:cNvSpPr>
          <p:nvPr/>
        </p:nvSpPr>
        <p:spPr bwMode="auto">
          <a:xfrm>
            <a:off x="7367588" y="4430713"/>
            <a:ext cx="639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i</a:t>
            </a:r>
          </a:p>
        </p:txBody>
      </p:sp>
      <p:sp>
        <p:nvSpPr>
          <p:cNvPr id="23" name="'j'"/>
          <p:cNvSpPr txBox="1">
            <a:spLocks noChangeArrowheads="1"/>
          </p:cNvSpPr>
          <p:nvPr/>
        </p:nvSpPr>
        <p:spPr bwMode="auto">
          <a:xfrm>
            <a:off x="11176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j</a:t>
            </a:r>
          </a:p>
        </p:txBody>
      </p:sp>
      <p:sp>
        <p:nvSpPr>
          <p:cNvPr id="24" name="'k'"/>
          <p:cNvSpPr txBox="1">
            <a:spLocks noChangeArrowheads="1"/>
          </p:cNvSpPr>
          <p:nvPr/>
        </p:nvSpPr>
        <p:spPr bwMode="auto">
          <a:xfrm>
            <a:off x="18986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k</a:t>
            </a:r>
          </a:p>
        </p:txBody>
      </p:sp>
      <p:sp>
        <p:nvSpPr>
          <p:cNvPr id="25" name="'l'"/>
          <p:cNvSpPr txBox="1">
            <a:spLocks noChangeArrowheads="1"/>
          </p:cNvSpPr>
          <p:nvPr/>
        </p:nvSpPr>
        <p:spPr bwMode="auto">
          <a:xfrm>
            <a:off x="26797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l</a:t>
            </a:r>
          </a:p>
        </p:txBody>
      </p:sp>
      <p:sp>
        <p:nvSpPr>
          <p:cNvPr id="26" name="'m'"/>
          <p:cNvSpPr txBox="1">
            <a:spLocks noChangeArrowheads="1"/>
          </p:cNvSpPr>
          <p:nvPr/>
        </p:nvSpPr>
        <p:spPr bwMode="auto">
          <a:xfrm>
            <a:off x="34607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m</a:t>
            </a:r>
          </a:p>
        </p:txBody>
      </p:sp>
      <p:sp>
        <p:nvSpPr>
          <p:cNvPr id="27" name="'n'"/>
          <p:cNvSpPr txBox="1">
            <a:spLocks noChangeArrowheads="1"/>
          </p:cNvSpPr>
          <p:nvPr/>
        </p:nvSpPr>
        <p:spPr bwMode="auto">
          <a:xfrm>
            <a:off x="42418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n</a:t>
            </a:r>
          </a:p>
        </p:txBody>
      </p:sp>
      <p:sp>
        <p:nvSpPr>
          <p:cNvPr id="28" name="'o'"/>
          <p:cNvSpPr txBox="1">
            <a:spLocks noChangeArrowheads="1"/>
          </p:cNvSpPr>
          <p:nvPr/>
        </p:nvSpPr>
        <p:spPr bwMode="auto">
          <a:xfrm>
            <a:off x="50228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o</a:t>
            </a:r>
          </a:p>
        </p:txBody>
      </p:sp>
      <p:sp>
        <p:nvSpPr>
          <p:cNvPr id="29" name="'p'"/>
          <p:cNvSpPr txBox="1">
            <a:spLocks noChangeArrowheads="1"/>
          </p:cNvSpPr>
          <p:nvPr/>
        </p:nvSpPr>
        <p:spPr bwMode="auto">
          <a:xfrm>
            <a:off x="580390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p</a:t>
            </a:r>
          </a:p>
        </p:txBody>
      </p:sp>
      <p:sp>
        <p:nvSpPr>
          <p:cNvPr id="30" name="'q'"/>
          <p:cNvSpPr txBox="1">
            <a:spLocks noChangeArrowheads="1"/>
          </p:cNvSpPr>
          <p:nvPr/>
        </p:nvSpPr>
        <p:spPr bwMode="auto">
          <a:xfrm>
            <a:off x="6584950" y="5016500"/>
            <a:ext cx="64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q</a:t>
            </a:r>
          </a:p>
        </p:txBody>
      </p:sp>
      <p:sp>
        <p:nvSpPr>
          <p:cNvPr id="31" name="'r'"/>
          <p:cNvSpPr txBox="1">
            <a:spLocks noChangeArrowheads="1"/>
          </p:cNvSpPr>
          <p:nvPr/>
        </p:nvSpPr>
        <p:spPr bwMode="auto">
          <a:xfrm>
            <a:off x="7367588" y="5016500"/>
            <a:ext cx="639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r</a:t>
            </a:r>
          </a:p>
        </p:txBody>
      </p:sp>
      <p:sp>
        <p:nvSpPr>
          <p:cNvPr id="32" name="'s'"/>
          <p:cNvSpPr txBox="1">
            <a:spLocks noChangeArrowheads="1"/>
          </p:cNvSpPr>
          <p:nvPr/>
        </p:nvSpPr>
        <p:spPr bwMode="auto">
          <a:xfrm>
            <a:off x="15700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s</a:t>
            </a:r>
          </a:p>
        </p:txBody>
      </p:sp>
      <p:sp>
        <p:nvSpPr>
          <p:cNvPr id="33" name="'t'"/>
          <p:cNvSpPr txBox="1">
            <a:spLocks noChangeArrowheads="1"/>
          </p:cNvSpPr>
          <p:nvPr/>
        </p:nvSpPr>
        <p:spPr bwMode="auto">
          <a:xfrm>
            <a:off x="23510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t</a:t>
            </a:r>
          </a:p>
        </p:txBody>
      </p:sp>
      <p:sp>
        <p:nvSpPr>
          <p:cNvPr id="34" name="'u'"/>
          <p:cNvSpPr txBox="1">
            <a:spLocks noChangeArrowheads="1"/>
          </p:cNvSpPr>
          <p:nvPr/>
        </p:nvSpPr>
        <p:spPr bwMode="auto">
          <a:xfrm>
            <a:off x="313213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u</a:t>
            </a:r>
          </a:p>
        </p:txBody>
      </p:sp>
      <p:sp>
        <p:nvSpPr>
          <p:cNvPr id="35" name="'v'"/>
          <p:cNvSpPr txBox="1">
            <a:spLocks noChangeArrowheads="1"/>
          </p:cNvSpPr>
          <p:nvPr/>
        </p:nvSpPr>
        <p:spPr bwMode="auto">
          <a:xfrm>
            <a:off x="3913188" y="5561013"/>
            <a:ext cx="641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v</a:t>
            </a:r>
          </a:p>
        </p:txBody>
      </p:sp>
      <p:sp>
        <p:nvSpPr>
          <p:cNvPr id="36" name="'w'"/>
          <p:cNvSpPr txBox="1">
            <a:spLocks noChangeArrowheads="1"/>
          </p:cNvSpPr>
          <p:nvPr/>
        </p:nvSpPr>
        <p:spPr bwMode="auto">
          <a:xfrm>
            <a:off x="46958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w</a:t>
            </a:r>
          </a:p>
        </p:txBody>
      </p:sp>
      <p:sp>
        <p:nvSpPr>
          <p:cNvPr id="37" name="'x'"/>
          <p:cNvSpPr txBox="1">
            <a:spLocks noChangeArrowheads="1"/>
          </p:cNvSpPr>
          <p:nvPr/>
        </p:nvSpPr>
        <p:spPr bwMode="auto">
          <a:xfrm>
            <a:off x="54768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x</a:t>
            </a:r>
          </a:p>
        </p:txBody>
      </p:sp>
      <p:sp>
        <p:nvSpPr>
          <p:cNvPr id="38" name="'y'"/>
          <p:cNvSpPr txBox="1">
            <a:spLocks noChangeArrowheads="1"/>
          </p:cNvSpPr>
          <p:nvPr/>
        </p:nvSpPr>
        <p:spPr bwMode="auto">
          <a:xfrm>
            <a:off x="625792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y</a:t>
            </a:r>
          </a:p>
        </p:txBody>
      </p:sp>
      <p:sp>
        <p:nvSpPr>
          <p:cNvPr id="39" name="'z'"/>
          <p:cNvSpPr txBox="1">
            <a:spLocks noChangeArrowheads="1"/>
          </p:cNvSpPr>
          <p:nvPr/>
        </p:nvSpPr>
        <p:spPr bwMode="auto">
          <a:xfrm>
            <a:off x="7038975" y="5561013"/>
            <a:ext cx="639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latin typeface="Twinkl SemiBold" pitchFamily="2" charset="0"/>
              </a:rPr>
              <a:t>z</a:t>
            </a:r>
          </a:p>
        </p:txBody>
      </p:sp>
      <p:grpSp>
        <p:nvGrpSpPr>
          <p:cNvPr id="28704" name="Group 47112"/>
          <p:cNvGrpSpPr>
            <a:grpSpLocks/>
          </p:cNvGrpSpPr>
          <p:nvPr/>
        </p:nvGrpSpPr>
        <p:grpSpPr bwMode="auto">
          <a:xfrm>
            <a:off x="6902450" y="784225"/>
            <a:ext cx="1311275" cy="461963"/>
            <a:chOff x="-2771404" y="5774998"/>
            <a:chExt cx="1310157" cy="461665"/>
          </a:xfrm>
        </p:grpSpPr>
        <p:sp>
          <p:nvSpPr>
            <p:cNvPr id="28740" name="TextBox 42"/>
            <p:cNvSpPr txBox="1">
              <a:spLocks noChangeArrowheads="1"/>
            </p:cNvSpPr>
            <p:nvPr/>
          </p:nvSpPr>
          <p:spPr bwMode="auto">
            <a:xfrm>
              <a:off x="-2357708" y="5848403"/>
              <a:ext cx="896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winkl SemiBold" pitchFamily="2" charset="0"/>
                  <a:cs typeface="Arial" panose="020B0604020202020204" pitchFamily="34" charset="0"/>
                </a:rPr>
                <a:t>Simile</a:t>
              </a:r>
              <a:endParaRPr lang="en-GB" altLang="en-US">
                <a:solidFill>
                  <a:schemeClr val="tx1"/>
                </a:solidFill>
                <a:latin typeface="Twinkl SemiBold" pitchFamily="2" charset="0"/>
                <a:cs typeface="Arial" panose="020B0604020202020204" pitchFamily="34" charset="0"/>
              </a:endParaRPr>
            </a:p>
          </p:txBody>
        </p:sp>
        <p:pic>
          <p:nvPicPr>
            <p:cNvPr id="28741" name="Picture 4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404" y="5807777"/>
              <a:ext cx="422258" cy="401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42" name="TextBox 55"/>
            <p:cNvSpPr txBox="1">
              <a:spLocks noChangeArrowheads="1"/>
            </p:cNvSpPr>
            <p:nvPr/>
          </p:nvSpPr>
          <p:spPr bwMode="auto">
            <a:xfrm>
              <a:off x="-2746500" y="5774998"/>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grpSp>
      <p:sp>
        <p:nvSpPr>
          <p:cNvPr id="28705" name="TextBox 47107"/>
          <p:cNvSpPr txBox="1">
            <a:spLocks noChangeArrowheads="1"/>
          </p:cNvSpPr>
          <p:nvPr/>
        </p:nvSpPr>
        <p:spPr bwMode="auto">
          <a:xfrm>
            <a:off x="3773488" y="858838"/>
            <a:ext cx="4802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This fronted adverbial uses a</a:t>
            </a:r>
          </a:p>
        </p:txBody>
      </p:sp>
      <p:grpSp>
        <p:nvGrpSpPr>
          <p:cNvPr id="28706" name="Group 64"/>
          <p:cNvGrpSpPr>
            <a:grpSpLocks/>
          </p:cNvGrpSpPr>
          <p:nvPr/>
        </p:nvGrpSpPr>
        <p:grpSpPr bwMode="auto">
          <a:xfrm>
            <a:off x="7856538" y="5675313"/>
            <a:ext cx="633412" cy="633412"/>
            <a:chOff x="-817685" y="2347546"/>
            <a:chExt cx="633047" cy="633047"/>
          </a:xfrm>
        </p:grpSpPr>
        <p:sp>
          <p:nvSpPr>
            <p:cNvPr id="66" name="Oval 65">
              <a:hlinkClick r:id="rId3" action="ppaction://hlinksldjump"/>
              <a:extLst>
                <a:ext uri="{FF2B5EF4-FFF2-40B4-BE49-F238E27FC236}">
                  <a16:creationId xmlns:a16="http://schemas.microsoft.com/office/drawing/2014/main" id="{B9549EC4-353A-425D-914C-8219BEAB1DB9}"/>
                </a:ext>
              </a:extLst>
            </p:cNvPr>
            <p:cNvSpPr/>
            <p:nvPr/>
          </p:nvSpPr>
          <p:spPr>
            <a:xfrm>
              <a:off x="-817685" y="2347546"/>
              <a:ext cx="633047" cy="63304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7" name="Right Arrow 66">
              <a:hlinkClick r:id="rId3" action="ppaction://hlinksldjump"/>
              <a:extLst>
                <a:ext uri="{FF2B5EF4-FFF2-40B4-BE49-F238E27FC236}">
                  <a16:creationId xmlns:a16="http://schemas.microsoft.com/office/drawing/2014/main" id="{81DF0AA0-4152-41C0-8720-D8BC9638E0B3}"/>
                </a:ext>
              </a:extLst>
            </p:cNvPr>
            <p:cNvSpPr/>
            <p:nvPr/>
          </p:nvSpPr>
          <p:spPr>
            <a:xfrm>
              <a:off x="-706624" y="2474473"/>
              <a:ext cx="428378" cy="379193"/>
            </a:xfrm>
            <a:prstGeom prst="rightArrow">
              <a:avLst>
                <a:gd name="adj1" fmla="val 56458"/>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8" name="TextBox 67"/>
          <p:cNvSpPr txBox="1">
            <a:spLocks noChangeArrowheads="1"/>
          </p:cNvSpPr>
          <p:nvPr/>
        </p:nvSpPr>
        <p:spPr bwMode="auto">
          <a:xfrm>
            <a:off x="4970463" y="15636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L</a:t>
            </a:r>
          </a:p>
        </p:txBody>
      </p:sp>
      <p:sp>
        <p:nvSpPr>
          <p:cNvPr id="69" name="TextBox 68"/>
          <p:cNvSpPr txBox="1">
            <a:spLocks noChangeArrowheads="1"/>
          </p:cNvSpPr>
          <p:nvPr/>
        </p:nvSpPr>
        <p:spPr bwMode="auto">
          <a:xfrm>
            <a:off x="5410200" y="15636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70" name="TextBox 69"/>
          <p:cNvSpPr txBox="1">
            <a:spLocks noChangeArrowheads="1"/>
          </p:cNvSpPr>
          <p:nvPr/>
        </p:nvSpPr>
        <p:spPr bwMode="auto">
          <a:xfrm>
            <a:off x="5829300" y="15636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k</a:t>
            </a:r>
          </a:p>
        </p:txBody>
      </p:sp>
      <p:sp>
        <p:nvSpPr>
          <p:cNvPr id="71" name="TextBox 70"/>
          <p:cNvSpPr txBox="1">
            <a:spLocks noChangeArrowheads="1"/>
          </p:cNvSpPr>
          <p:nvPr/>
        </p:nvSpPr>
        <p:spPr bwMode="auto">
          <a:xfrm>
            <a:off x="6248400" y="1563688"/>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2" name="TextBox 71"/>
          <p:cNvSpPr txBox="1">
            <a:spLocks noChangeArrowheads="1"/>
          </p:cNvSpPr>
          <p:nvPr/>
        </p:nvSpPr>
        <p:spPr bwMode="auto">
          <a:xfrm>
            <a:off x="6824663" y="15636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73" name="TextBox 72"/>
          <p:cNvSpPr txBox="1">
            <a:spLocks noChangeArrowheads="1"/>
          </p:cNvSpPr>
          <p:nvPr/>
        </p:nvSpPr>
        <p:spPr bwMode="auto">
          <a:xfrm>
            <a:off x="4414838" y="2124075"/>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s</a:t>
            </a:r>
          </a:p>
        </p:txBody>
      </p:sp>
      <p:sp>
        <p:nvSpPr>
          <p:cNvPr id="74" name="TextBox 73"/>
          <p:cNvSpPr txBox="1">
            <a:spLocks noChangeArrowheads="1"/>
          </p:cNvSpPr>
          <p:nvPr/>
        </p:nvSpPr>
        <p:spPr bwMode="auto">
          <a:xfrm>
            <a:off x="4843463" y="2124075"/>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p</a:t>
            </a:r>
          </a:p>
        </p:txBody>
      </p:sp>
      <p:sp>
        <p:nvSpPr>
          <p:cNvPr id="75" name="TextBox 74"/>
          <p:cNvSpPr txBox="1">
            <a:spLocks noChangeArrowheads="1"/>
          </p:cNvSpPr>
          <p:nvPr/>
        </p:nvSpPr>
        <p:spPr bwMode="auto">
          <a:xfrm>
            <a:off x="5270500" y="2124075"/>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6" name="TextBox 75"/>
          <p:cNvSpPr txBox="1">
            <a:spLocks noChangeArrowheads="1"/>
          </p:cNvSpPr>
          <p:nvPr/>
        </p:nvSpPr>
        <p:spPr bwMode="auto">
          <a:xfrm>
            <a:off x="5697538" y="2124075"/>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78" name="TextBox 77"/>
          <p:cNvSpPr txBox="1">
            <a:spLocks noChangeArrowheads="1"/>
          </p:cNvSpPr>
          <p:nvPr/>
        </p:nvSpPr>
        <p:spPr bwMode="auto">
          <a:xfrm>
            <a:off x="6107113" y="212725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d</a:t>
            </a:r>
          </a:p>
        </p:txBody>
      </p:sp>
      <p:sp>
        <p:nvSpPr>
          <p:cNvPr id="79" name="TextBox 78"/>
          <p:cNvSpPr txBox="1">
            <a:spLocks noChangeArrowheads="1"/>
          </p:cNvSpPr>
          <p:nvPr/>
        </p:nvSpPr>
        <p:spPr bwMode="auto">
          <a:xfrm>
            <a:off x="6534150" y="2127250"/>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i</a:t>
            </a:r>
          </a:p>
        </p:txBody>
      </p:sp>
      <p:sp>
        <p:nvSpPr>
          <p:cNvPr id="80" name="TextBox 79"/>
          <p:cNvSpPr txBox="1">
            <a:spLocks noChangeArrowheads="1"/>
          </p:cNvSpPr>
          <p:nvPr/>
        </p:nvSpPr>
        <p:spPr bwMode="auto">
          <a:xfrm>
            <a:off x="6961188" y="2127250"/>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n</a:t>
            </a:r>
          </a:p>
        </p:txBody>
      </p:sp>
      <p:sp>
        <p:nvSpPr>
          <p:cNvPr id="81" name="TextBox 80"/>
          <p:cNvSpPr txBox="1">
            <a:spLocks noChangeArrowheads="1"/>
          </p:cNvSpPr>
          <p:nvPr/>
        </p:nvSpPr>
        <p:spPr bwMode="auto">
          <a:xfrm>
            <a:off x="7378700" y="2127250"/>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g</a:t>
            </a:r>
          </a:p>
        </p:txBody>
      </p:sp>
      <p:sp>
        <p:nvSpPr>
          <p:cNvPr id="83" name="TextBox 82"/>
          <p:cNvSpPr txBox="1">
            <a:spLocks noChangeArrowheads="1"/>
          </p:cNvSpPr>
          <p:nvPr/>
        </p:nvSpPr>
        <p:spPr bwMode="auto">
          <a:xfrm>
            <a:off x="4560888" y="2665413"/>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c</a:t>
            </a:r>
          </a:p>
        </p:txBody>
      </p:sp>
      <p:sp>
        <p:nvSpPr>
          <p:cNvPr id="84" name="TextBox 83"/>
          <p:cNvSpPr txBox="1">
            <a:spLocks noChangeArrowheads="1"/>
          </p:cNvSpPr>
          <p:nvPr/>
        </p:nvSpPr>
        <p:spPr bwMode="auto">
          <a:xfrm>
            <a:off x="4987925" y="2665413"/>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sp>
        <p:nvSpPr>
          <p:cNvPr id="85" name="TextBox 84"/>
          <p:cNvSpPr txBox="1">
            <a:spLocks noChangeArrowheads="1"/>
          </p:cNvSpPr>
          <p:nvPr/>
        </p:nvSpPr>
        <p:spPr bwMode="auto">
          <a:xfrm>
            <a:off x="5414963" y="2665413"/>
            <a:ext cx="219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6" name="TextBox 85"/>
          <p:cNvSpPr txBox="1">
            <a:spLocks noChangeArrowheads="1"/>
          </p:cNvSpPr>
          <p:nvPr/>
        </p:nvSpPr>
        <p:spPr bwMode="auto">
          <a:xfrm>
            <a:off x="5824538" y="2668588"/>
            <a:ext cx="2365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e</a:t>
            </a:r>
          </a:p>
        </p:txBody>
      </p:sp>
      <p:sp>
        <p:nvSpPr>
          <p:cNvPr id="87" name="TextBox 86"/>
          <p:cNvSpPr txBox="1">
            <a:spLocks noChangeArrowheads="1"/>
          </p:cNvSpPr>
          <p:nvPr/>
        </p:nvSpPr>
        <p:spPr bwMode="auto">
          <a:xfrm>
            <a:off x="6251575" y="2668588"/>
            <a:ext cx="236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t</a:t>
            </a:r>
          </a:p>
        </p:txBody>
      </p:sp>
      <p:sp>
        <p:nvSpPr>
          <p:cNvPr id="88" name="TextBox 87"/>
          <p:cNvSpPr txBox="1">
            <a:spLocks noChangeArrowheads="1"/>
          </p:cNvSpPr>
          <p:nvPr/>
        </p:nvSpPr>
        <p:spPr bwMode="auto">
          <a:xfrm>
            <a:off x="6678613" y="2668588"/>
            <a:ext cx="23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a</a:t>
            </a:r>
          </a:p>
        </p:txBody>
      </p:sp>
      <p:sp>
        <p:nvSpPr>
          <p:cNvPr id="89" name="TextBox 88"/>
          <p:cNvSpPr txBox="1">
            <a:spLocks noChangeArrowheads="1"/>
          </p:cNvSpPr>
          <p:nvPr/>
        </p:nvSpPr>
        <p:spPr bwMode="auto">
          <a:xfrm>
            <a:off x="7105650" y="2668588"/>
            <a:ext cx="2206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rPr>
              <a:t>h</a:t>
            </a:r>
          </a:p>
        </p:txBody>
      </p:sp>
      <p:pic>
        <p:nvPicPr>
          <p:cNvPr id="100" name="Picture 9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4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Picture 10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0" y="1695450"/>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 name="Picture 10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60613" y="1695450"/>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10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1695450"/>
            <a:ext cx="387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 name="Picture 10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1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Picture 10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08200" y="173831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 name="Picture 10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173831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Picture 10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8963" y="1820863"/>
            <a:ext cx="3857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Picture 10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5850" y="1820863"/>
            <a:ext cx="3857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Oh no! Button">
            <a:extLst>
              <a:ext uri="{FF2B5EF4-FFF2-40B4-BE49-F238E27FC236}">
                <a16:creationId xmlns:a16="http://schemas.microsoft.com/office/drawing/2014/main" id="{02AF378F-8282-4257-A5D4-43BA78BC80E2}"/>
              </a:ext>
            </a:extLst>
          </p:cNvPr>
          <p:cNvSpPr/>
          <p:nvPr/>
        </p:nvSpPr>
        <p:spPr>
          <a:xfrm>
            <a:off x="1787525" y="3365500"/>
            <a:ext cx="1092200" cy="619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Oh no!</a:t>
            </a:r>
          </a:p>
        </p:txBody>
      </p:sp>
      <p:pic>
        <p:nvPicPr>
          <p:cNvPr id="110" name="Picture 109"/>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9788" y="1795463"/>
            <a:ext cx="406400"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1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grpId="0" nodeType="with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fade">
                                      <p:cBhvr>
                                        <p:cTn id="28" dur="500"/>
                                        <p:tgtEl>
                                          <p:spTgt spid="83"/>
                                        </p:tgtEl>
                                      </p:cBhvr>
                                    </p:animEffect>
                                  </p:childTnLst>
                                </p:cTn>
                              </p:par>
                            </p:childTnLst>
                          </p:cTn>
                        </p:par>
                      </p:childTnLst>
                    </p:cTn>
                  </p:par>
                </p:childTnLst>
              </p:cTn>
              <p:nextCondLst>
                <p:cond evt="onClick" delay="0">
                  <p:tgtEl>
                    <p:spTgt spid="16"/>
                  </p:tgtEl>
                </p:cond>
              </p:nextCondLst>
            </p:seq>
            <p:seq concurrent="1" nextAc="seek">
              <p:cTn id="29" restart="whenNotActive" fill="hold" evtFilter="cancelBubble" nodeType="interactiveSeq">
                <p:stCondLst>
                  <p:cond evt="onClick" delay="0">
                    <p:tgtEl>
                      <p:spTgt spid="17"/>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0" presetClass="exit" presetSubtype="0" fill="hold" grpId="0" nodeType="clickEffect">
                                  <p:stCondLst>
                                    <p:cond delay="0"/>
                                  </p:stCondLst>
                                  <p:childTnLst>
                                    <p:animEffect transition="out" filter="fade">
                                      <p:cBhvr>
                                        <p:cTn id="33" dur="500"/>
                                        <p:tgtEl>
                                          <p:spTgt spid="17"/>
                                        </p:tgtEl>
                                      </p:cBhvr>
                                    </p:animEffect>
                                    <p:set>
                                      <p:cBhvr>
                                        <p:cTn id="34" dur="1" fill="hold">
                                          <p:stCondLst>
                                            <p:cond delay="499"/>
                                          </p:stCondLst>
                                        </p:cTn>
                                        <p:tgtEl>
                                          <p:spTgt spid="17"/>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childTnLst>
                                </p:cTn>
                              </p:par>
                            </p:childTnLst>
                          </p:cTn>
                        </p:par>
                      </p:childTnLst>
                    </p:cTn>
                  </p:par>
                </p:childTnLst>
              </p:cTn>
              <p:nextCondLst>
                <p:cond evt="onClick" delay="0">
                  <p:tgtEl>
                    <p:spTgt spid="17"/>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18"/>
                                        </p:tgtEl>
                                      </p:cBhvr>
                                    </p:animEffect>
                                    <p:set>
                                      <p:cBhvr>
                                        <p:cTn id="43" dur="1" fill="hold">
                                          <p:stCondLst>
                                            <p:cond delay="499"/>
                                          </p:stCondLst>
                                        </p:cTn>
                                        <p:tgtEl>
                                          <p:spTgt spid="18"/>
                                        </p:tgtEl>
                                        <p:attrNameLst>
                                          <p:attrName>style.visibility</p:attrName>
                                        </p:attrNameLst>
                                      </p:cBhvr>
                                      <p:to>
                                        <p:strVal val="hidden"/>
                                      </p:to>
                                    </p:set>
                                  </p:childTnLst>
                                </p:cTn>
                              </p:par>
                              <p:par>
                                <p:cTn id="44" presetID="10"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Effect transition="in" filter="fade">
                                      <p:cBhvr>
                                        <p:cTn id="46" dur="500"/>
                                        <p:tgtEl>
                                          <p:spTgt spid="7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fade">
                                      <p:cBhvr>
                                        <p:cTn id="49" dur="500"/>
                                        <p:tgtEl>
                                          <p:spTgt spid="7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5"/>
                                        </p:tgtEl>
                                        <p:attrNameLst>
                                          <p:attrName>style.visibility</p:attrName>
                                        </p:attrNameLst>
                                      </p:cBhvr>
                                      <p:to>
                                        <p:strVal val="visible"/>
                                      </p:to>
                                    </p:set>
                                    <p:animEffect transition="in" filter="fade">
                                      <p:cBhvr>
                                        <p:cTn id="55" dur="500"/>
                                        <p:tgtEl>
                                          <p:spTgt spid="8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86"/>
                                        </p:tgtEl>
                                        <p:attrNameLst>
                                          <p:attrName>style.visibility</p:attrName>
                                        </p:attrNameLst>
                                      </p:cBhvr>
                                      <p:to>
                                        <p:strVal val="visible"/>
                                      </p:to>
                                    </p:set>
                                    <p:animEffect transition="in" filter="fade">
                                      <p:cBhvr>
                                        <p:cTn id="58" dur="500"/>
                                        <p:tgtEl>
                                          <p:spTgt spid="86"/>
                                        </p:tgtEl>
                                      </p:cBhvr>
                                    </p:animEffect>
                                  </p:childTnLst>
                                </p:cTn>
                              </p:par>
                            </p:childTnLst>
                          </p:cTn>
                        </p:par>
                      </p:childTnLst>
                    </p:cTn>
                  </p:par>
                </p:childTnLst>
              </p:cTn>
              <p:nextCondLst>
                <p:cond evt="onClick" delay="0">
                  <p:tgtEl>
                    <p:spTgt spid="18"/>
                  </p:tgtEl>
                </p:cond>
              </p:nextCondLst>
            </p:seq>
            <p:seq concurrent="1" nextAc="seek">
              <p:cTn id="59" restart="whenNotActive" fill="hold" evtFilter="cancelBubble" nodeType="interactiveSeq">
                <p:stCondLst>
                  <p:cond evt="onClick" delay="0">
                    <p:tgtEl>
                      <p:spTgt spid="19"/>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10" presetClass="exit" presetSubtype="0" fill="hold" grpId="0" nodeType="clickEffect">
                                  <p:stCondLst>
                                    <p:cond delay="0"/>
                                  </p:stCondLst>
                                  <p:childTnLst>
                                    <p:animEffect transition="out" filter="fade">
                                      <p:cBhvr>
                                        <p:cTn id="63" dur="500"/>
                                        <p:tgtEl>
                                          <p:spTgt spid="19"/>
                                        </p:tgtEl>
                                      </p:cBhvr>
                                    </p:animEffect>
                                    <p:set>
                                      <p:cBhvr>
                                        <p:cTn id="64"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65" restart="whenNotActive" fill="hold" evtFilter="cancelBubble" nodeType="interactiveSeq">
                <p:stCondLst>
                  <p:cond evt="onClick" delay="0">
                    <p:tgtEl>
                      <p:spTgt spid="20"/>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20"/>
                                        </p:tgtEl>
                                      </p:cBhvr>
                                    </p:animEffect>
                                    <p:set>
                                      <p:cBhvr>
                                        <p:cTn id="70" dur="1" fill="hold">
                                          <p:stCondLst>
                                            <p:cond delay="499"/>
                                          </p:stCondLst>
                                        </p:cTn>
                                        <p:tgtEl>
                                          <p:spTgt spid="20"/>
                                        </p:tgtEl>
                                        <p:attrNameLst>
                                          <p:attrName>style.visibility</p:attrName>
                                        </p:attrNameLst>
                                      </p:cBhvr>
                                      <p:to>
                                        <p:strVal val="hidden"/>
                                      </p:to>
                                    </p:set>
                                  </p:childTnLst>
                                </p:cTn>
                              </p:par>
                              <p:par>
                                <p:cTn id="71" presetID="10" presetClass="entr" presetSubtype="0" fill="hold" grpId="0" nodeType="withEffect">
                                  <p:stCondLst>
                                    <p:cond delay="0"/>
                                  </p:stCondLst>
                                  <p:childTnLst>
                                    <p:set>
                                      <p:cBhvr>
                                        <p:cTn id="72" dur="1" fill="hold">
                                          <p:stCondLst>
                                            <p:cond delay="0"/>
                                          </p:stCondLst>
                                        </p:cTn>
                                        <p:tgtEl>
                                          <p:spTgt spid="81"/>
                                        </p:tgtEl>
                                        <p:attrNameLst>
                                          <p:attrName>style.visibility</p:attrName>
                                        </p:attrNameLst>
                                      </p:cBhvr>
                                      <p:to>
                                        <p:strVal val="visible"/>
                                      </p:to>
                                    </p:set>
                                    <p:animEffect transition="in" filter="fade">
                                      <p:cBhvr>
                                        <p:cTn id="73" dur="500"/>
                                        <p:tgtEl>
                                          <p:spTgt spid="81"/>
                                        </p:tgtEl>
                                      </p:cBhvr>
                                    </p:animEffect>
                                  </p:childTnLst>
                                </p:cTn>
                              </p:par>
                            </p:childTnLst>
                          </p:cTn>
                        </p:par>
                      </p:childTnLst>
                    </p:cTn>
                  </p:par>
                </p:childTnLst>
              </p:cTn>
              <p:nextCondLst>
                <p:cond evt="onClick" delay="0">
                  <p:tgtEl>
                    <p:spTgt spid="20"/>
                  </p:tgtEl>
                </p:cond>
              </p:nextCondLst>
            </p:seq>
            <p:seq concurrent="1" nextAc="seek">
              <p:cTn id="74" restart="whenNotActive" fill="hold" evtFilter="cancelBubble" nodeType="interactiveSeq">
                <p:stCondLst>
                  <p:cond evt="onClick" delay="0">
                    <p:tgtEl>
                      <p:spTgt spid="21"/>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0" presetClass="exit" presetSubtype="0" fill="hold" grpId="0" nodeType="withEffect">
                                  <p:stCondLst>
                                    <p:cond delay="0"/>
                                  </p:stCondLst>
                                  <p:childTnLst>
                                    <p:animEffect transition="out" filter="fade">
                                      <p:cBhvr>
                                        <p:cTn id="78" dur="500"/>
                                        <p:tgtEl>
                                          <p:spTgt spid="21"/>
                                        </p:tgtEl>
                                      </p:cBhvr>
                                    </p:animEffect>
                                    <p:set>
                                      <p:cBhvr>
                                        <p:cTn id="79" dur="1" fill="hold">
                                          <p:stCondLst>
                                            <p:cond delay="499"/>
                                          </p:stCondLst>
                                        </p:cTn>
                                        <p:tgtEl>
                                          <p:spTgt spid="21"/>
                                        </p:tgtEl>
                                        <p:attrNameLst>
                                          <p:attrName>style.visibility</p:attrName>
                                        </p:attrNameLst>
                                      </p:cBhvr>
                                      <p:to>
                                        <p:strVal val="hidden"/>
                                      </p:to>
                                    </p:set>
                                  </p:childTnLst>
                                </p:cTn>
                              </p:par>
                              <p:par>
                                <p:cTn id="80" presetID="10" presetClass="entr" presetSubtype="0" fill="hold" grpId="0" nodeType="withEffect">
                                  <p:stCondLst>
                                    <p:cond delay="0"/>
                                  </p:stCondLst>
                                  <p:childTnLst>
                                    <p:set>
                                      <p:cBhvr>
                                        <p:cTn id="81" dur="1" fill="hold">
                                          <p:stCondLst>
                                            <p:cond delay="0"/>
                                          </p:stCondLst>
                                        </p:cTn>
                                        <p:tgtEl>
                                          <p:spTgt spid="84"/>
                                        </p:tgtEl>
                                        <p:attrNameLst>
                                          <p:attrName>style.visibility</p:attrName>
                                        </p:attrNameLst>
                                      </p:cBhvr>
                                      <p:to>
                                        <p:strVal val="visible"/>
                                      </p:to>
                                    </p:set>
                                    <p:animEffect transition="in" filter="fade">
                                      <p:cBhvr>
                                        <p:cTn id="82" dur="500"/>
                                        <p:tgtEl>
                                          <p:spTgt spid="84"/>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fade">
                                      <p:cBhvr>
                                        <p:cTn id="85" dur="500"/>
                                        <p:tgtEl>
                                          <p:spTgt spid="89"/>
                                        </p:tgtEl>
                                      </p:cBhvr>
                                    </p:animEffect>
                                  </p:childTnLst>
                                </p:cTn>
                              </p:par>
                            </p:childTnLst>
                          </p:cTn>
                        </p:par>
                      </p:childTnLst>
                    </p:cTn>
                  </p:par>
                </p:childTnLst>
              </p:cTn>
              <p:nextCondLst>
                <p:cond evt="onClick" delay="0">
                  <p:tgtEl>
                    <p:spTgt spid="21"/>
                  </p:tgtEl>
                </p:cond>
              </p:nextCondLst>
            </p:seq>
            <p:seq concurrent="1" nextAc="seek">
              <p:cTn id="86" restart="whenNotActive" fill="hold" evtFilter="cancelBubble" nodeType="interactiveSeq">
                <p:stCondLst>
                  <p:cond evt="onClick" delay="0">
                    <p:tgtEl>
                      <p:spTgt spid="22"/>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22"/>
                                        </p:tgtEl>
                                      </p:cBhvr>
                                    </p:animEffect>
                                    <p:set>
                                      <p:cBhvr>
                                        <p:cTn id="91" dur="1" fill="hold">
                                          <p:stCondLst>
                                            <p:cond delay="499"/>
                                          </p:stCondLst>
                                        </p:cTn>
                                        <p:tgtEl>
                                          <p:spTgt spid="22"/>
                                        </p:tgtEl>
                                        <p:attrNameLst>
                                          <p:attrName>style.visibility</p:attrName>
                                        </p:attrNameLst>
                                      </p:cBhvr>
                                      <p:to>
                                        <p:strVal val="hidden"/>
                                      </p:to>
                                    </p:set>
                                  </p:childTnLst>
                                </p:cTn>
                              </p:par>
                              <p:par>
                                <p:cTn id="92" presetID="10" presetClass="entr" presetSubtype="0" fill="hold" grpId="0" nodeType="withEffect">
                                  <p:stCondLst>
                                    <p:cond delay="0"/>
                                  </p:stCondLst>
                                  <p:childTnLst>
                                    <p:set>
                                      <p:cBhvr>
                                        <p:cTn id="93" dur="1" fill="hold">
                                          <p:stCondLst>
                                            <p:cond delay="0"/>
                                          </p:stCondLst>
                                        </p:cTn>
                                        <p:tgtEl>
                                          <p:spTgt spid="69"/>
                                        </p:tgtEl>
                                        <p:attrNameLst>
                                          <p:attrName>style.visibility</p:attrName>
                                        </p:attrNameLst>
                                      </p:cBhvr>
                                      <p:to>
                                        <p:strVal val="visible"/>
                                      </p:to>
                                    </p:set>
                                    <p:animEffect transition="in" filter="fade">
                                      <p:cBhvr>
                                        <p:cTn id="94" dur="500"/>
                                        <p:tgtEl>
                                          <p:spTgt spid="6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fade">
                                      <p:cBhvr>
                                        <p:cTn id="97" dur="500"/>
                                        <p:tgtEl>
                                          <p:spTgt spid="79"/>
                                        </p:tgtEl>
                                      </p:cBhvr>
                                    </p:animEffect>
                                  </p:childTnLst>
                                </p:cTn>
                              </p:par>
                            </p:childTnLst>
                          </p:cTn>
                        </p:par>
                      </p:childTnLst>
                    </p:cTn>
                  </p:par>
                </p:childTnLst>
              </p:cTn>
              <p:nextCondLst>
                <p:cond evt="onClick" delay="0">
                  <p:tgtEl>
                    <p:spTgt spid="22"/>
                  </p:tgtEl>
                </p:cond>
              </p:nextCondLst>
            </p:seq>
            <p:seq concurrent="1" nextAc="seek">
              <p:cTn id="98" restart="whenNotActive" fill="hold" evtFilter="cancelBubble" nodeType="interactiveSeq">
                <p:stCondLst>
                  <p:cond evt="onClick" delay="0">
                    <p:tgtEl>
                      <p:spTgt spid="23"/>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0" presetClass="exit" presetSubtype="0" fill="hold" grpId="0" nodeType="clickEffect">
                                  <p:stCondLst>
                                    <p:cond delay="0"/>
                                  </p:stCondLst>
                                  <p:childTnLst>
                                    <p:animEffect transition="out" filter="fade">
                                      <p:cBhvr>
                                        <p:cTn id="102" dur="500"/>
                                        <p:tgtEl>
                                          <p:spTgt spid="23"/>
                                        </p:tgtEl>
                                      </p:cBhvr>
                                    </p:animEffect>
                                    <p:set>
                                      <p:cBhvr>
                                        <p:cTn id="103"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04" restart="whenNotActive" fill="hold" evtFilter="cancelBubble" nodeType="interactiveSeq">
                <p:stCondLst>
                  <p:cond evt="onClick" delay="0">
                    <p:tgtEl>
                      <p:spTgt spid="24"/>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10" presetClass="exit" presetSubtype="0" fill="hold" grpId="0" nodeType="clickEffect">
                                  <p:stCondLst>
                                    <p:cond delay="0"/>
                                  </p:stCondLst>
                                  <p:childTnLst>
                                    <p:animEffect transition="out" filter="fade">
                                      <p:cBhvr>
                                        <p:cTn id="108" dur="500"/>
                                        <p:tgtEl>
                                          <p:spTgt spid="24"/>
                                        </p:tgtEl>
                                      </p:cBhvr>
                                    </p:animEffect>
                                    <p:set>
                                      <p:cBhvr>
                                        <p:cTn id="109" dur="1" fill="hold">
                                          <p:stCondLst>
                                            <p:cond delay="499"/>
                                          </p:stCondLst>
                                        </p:cTn>
                                        <p:tgtEl>
                                          <p:spTgt spid="24"/>
                                        </p:tgtEl>
                                        <p:attrNameLst>
                                          <p:attrName>style.visibility</p:attrName>
                                        </p:attrNameLst>
                                      </p:cBhvr>
                                      <p:to>
                                        <p:strVal val="hidden"/>
                                      </p:to>
                                    </p:set>
                                  </p:childTnLst>
                                </p:cTn>
                              </p:par>
                              <p:par>
                                <p:cTn id="110" presetID="10" presetClass="entr" presetSubtype="0" fill="hold" grpId="0" nodeType="withEffect">
                                  <p:stCondLst>
                                    <p:cond delay="0"/>
                                  </p:stCondLst>
                                  <p:childTnLst>
                                    <p:set>
                                      <p:cBhvr>
                                        <p:cTn id="111" dur="1" fill="hold">
                                          <p:stCondLst>
                                            <p:cond delay="0"/>
                                          </p:stCondLst>
                                        </p:cTn>
                                        <p:tgtEl>
                                          <p:spTgt spid="70"/>
                                        </p:tgtEl>
                                        <p:attrNameLst>
                                          <p:attrName>style.visibility</p:attrName>
                                        </p:attrNameLst>
                                      </p:cBhvr>
                                      <p:to>
                                        <p:strVal val="visible"/>
                                      </p:to>
                                    </p:set>
                                    <p:animEffect transition="in" filter="fade">
                                      <p:cBhvr>
                                        <p:cTn id="112" dur="500"/>
                                        <p:tgtEl>
                                          <p:spTgt spid="70"/>
                                        </p:tgtEl>
                                      </p:cBhvr>
                                    </p:animEffect>
                                  </p:childTnLst>
                                </p:cTn>
                              </p:par>
                            </p:childTnLst>
                          </p:cTn>
                        </p:par>
                      </p:childTnLst>
                    </p:cTn>
                  </p:par>
                </p:childTnLst>
              </p:cTn>
              <p:nextCondLst>
                <p:cond evt="onClick" delay="0">
                  <p:tgtEl>
                    <p:spTgt spid="24"/>
                  </p:tgtEl>
                </p:cond>
              </p:nextCondLst>
            </p:seq>
            <p:seq concurrent="1" nextAc="seek">
              <p:cTn id="113" restart="whenNotActive" fill="hold" evtFilter="cancelBubble" nodeType="interactiveSeq">
                <p:stCondLst>
                  <p:cond evt="onClick" delay="0">
                    <p:tgtEl>
                      <p:spTgt spid="25"/>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0" presetClass="exit" presetSubtype="0" fill="hold" grpId="0" nodeType="clickEffect">
                                  <p:stCondLst>
                                    <p:cond delay="0"/>
                                  </p:stCondLst>
                                  <p:childTnLst>
                                    <p:animEffect transition="out" filter="fade">
                                      <p:cBhvr>
                                        <p:cTn id="117" dur="500"/>
                                        <p:tgtEl>
                                          <p:spTgt spid="25"/>
                                        </p:tgtEl>
                                      </p:cBhvr>
                                    </p:animEffect>
                                    <p:set>
                                      <p:cBhvr>
                                        <p:cTn id="118" dur="1" fill="hold">
                                          <p:stCondLst>
                                            <p:cond delay="499"/>
                                          </p:stCondLst>
                                        </p:cTn>
                                        <p:tgtEl>
                                          <p:spTgt spid="25"/>
                                        </p:tgtEl>
                                        <p:attrNameLst>
                                          <p:attrName>style.visibility</p:attrName>
                                        </p:attrNameLst>
                                      </p:cBhvr>
                                      <p:to>
                                        <p:strVal val="hidden"/>
                                      </p:to>
                                    </p:set>
                                  </p:childTnLst>
                                </p:cTn>
                              </p:par>
                              <p:par>
                                <p:cTn id="119" presetID="10" presetClass="entr" presetSubtype="0"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Effect transition="in" filter="fade">
                                      <p:cBhvr>
                                        <p:cTn id="121" dur="500"/>
                                        <p:tgtEl>
                                          <p:spTgt spid="68"/>
                                        </p:tgtEl>
                                      </p:cBhvr>
                                    </p:animEffect>
                                  </p:childTnLst>
                                </p:cTn>
                              </p:par>
                            </p:childTnLst>
                          </p:cTn>
                        </p:par>
                      </p:childTnLst>
                    </p:cTn>
                  </p:par>
                </p:childTnLst>
              </p:cTn>
              <p:nextCondLst>
                <p:cond evt="onClick" delay="0">
                  <p:tgtEl>
                    <p:spTgt spid="25"/>
                  </p:tgtEl>
                </p:cond>
              </p:nextCondLst>
            </p:seq>
            <p:seq concurrent="1" nextAc="seek">
              <p:cTn id="122" restart="whenNotActive" fill="hold" evtFilter="cancelBubble" nodeType="interactiveSeq">
                <p:stCondLst>
                  <p:cond evt="onClick" delay="0">
                    <p:tgtEl>
                      <p:spTgt spid="26"/>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0" presetClass="exit" presetSubtype="0" fill="hold" grpId="0" nodeType="clickEffect">
                                  <p:stCondLst>
                                    <p:cond delay="0"/>
                                  </p:stCondLst>
                                  <p:childTnLst>
                                    <p:animEffect transition="out" filter="fade">
                                      <p:cBhvr>
                                        <p:cTn id="126" dur="500"/>
                                        <p:tgtEl>
                                          <p:spTgt spid="26"/>
                                        </p:tgtEl>
                                      </p:cBhvr>
                                    </p:animEffect>
                                    <p:set>
                                      <p:cBhvr>
                                        <p:cTn id="127"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28" restart="whenNotActive" fill="hold" evtFilter="cancelBubble" nodeType="interactiveSeq">
                <p:stCondLst>
                  <p:cond evt="onClick" delay="0">
                    <p:tgtEl>
                      <p:spTgt spid="27"/>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27"/>
                                        </p:tgtEl>
                                      </p:cBhvr>
                                    </p:animEffect>
                                    <p:set>
                                      <p:cBhvr>
                                        <p:cTn id="133" dur="1" fill="hold">
                                          <p:stCondLst>
                                            <p:cond delay="499"/>
                                          </p:stCondLst>
                                        </p:cTn>
                                        <p:tgtEl>
                                          <p:spTgt spid="27"/>
                                        </p:tgtEl>
                                        <p:attrNameLst>
                                          <p:attrName>style.visibility</p:attrName>
                                        </p:attrNameLst>
                                      </p:cBhvr>
                                      <p:to>
                                        <p:strVal val="hidden"/>
                                      </p:to>
                                    </p:set>
                                  </p:childTnLst>
                                </p:cTn>
                              </p:par>
                              <p:par>
                                <p:cTn id="134" presetID="10" presetClass="entr" presetSubtype="0" fill="hold" grpId="0" nodeType="withEffect">
                                  <p:stCondLst>
                                    <p:cond delay="0"/>
                                  </p:stCondLst>
                                  <p:childTnLst>
                                    <p:set>
                                      <p:cBhvr>
                                        <p:cTn id="135" dur="1" fill="hold">
                                          <p:stCondLst>
                                            <p:cond delay="0"/>
                                          </p:stCondLst>
                                        </p:cTn>
                                        <p:tgtEl>
                                          <p:spTgt spid="80"/>
                                        </p:tgtEl>
                                        <p:attrNameLst>
                                          <p:attrName>style.visibility</p:attrName>
                                        </p:attrNameLst>
                                      </p:cBhvr>
                                      <p:to>
                                        <p:strVal val="visible"/>
                                      </p:to>
                                    </p:set>
                                    <p:animEffect transition="in" filter="fade">
                                      <p:cBhvr>
                                        <p:cTn id="136" dur="500"/>
                                        <p:tgtEl>
                                          <p:spTgt spid="80"/>
                                        </p:tgtEl>
                                      </p:cBhvr>
                                    </p:animEffect>
                                  </p:childTnLst>
                                </p:cTn>
                              </p:par>
                            </p:childTnLst>
                          </p:cTn>
                        </p:par>
                      </p:childTnLst>
                    </p:cTn>
                  </p:par>
                </p:childTnLst>
              </p:cTn>
              <p:nextCondLst>
                <p:cond evt="onClick" delay="0">
                  <p:tgtEl>
                    <p:spTgt spid="27"/>
                  </p:tgtEl>
                </p:cond>
              </p:nextCondLst>
            </p:seq>
            <p:seq concurrent="1" nextAc="seek">
              <p:cTn id="137" restart="whenNotActive" fill="hold" evtFilter="cancelBubble" nodeType="interactiveSeq">
                <p:stCondLst>
                  <p:cond evt="onClick" delay="0">
                    <p:tgtEl>
                      <p:spTgt spid="28"/>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grpId="0" nodeType="clickEffect">
                                  <p:stCondLst>
                                    <p:cond delay="0"/>
                                  </p:stCondLst>
                                  <p:childTnLst>
                                    <p:animEffect transition="out" filter="fade">
                                      <p:cBhvr>
                                        <p:cTn id="141" dur="500"/>
                                        <p:tgtEl>
                                          <p:spTgt spid="28"/>
                                        </p:tgtEl>
                                      </p:cBhvr>
                                    </p:animEffect>
                                    <p:set>
                                      <p:cBhvr>
                                        <p:cTn id="142"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3" restart="whenNotActive" fill="hold" evtFilter="cancelBubble" nodeType="interactiveSeq">
                <p:stCondLst>
                  <p:cond evt="onClick" delay="0">
                    <p:tgtEl>
                      <p:spTgt spid="29"/>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10" presetClass="exit" presetSubtype="0" fill="hold" grpId="0" nodeType="clickEffect">
                                  <p:stCondLst>
                                    <p:cond delay="0"/>
                                  </p:stCondLst>
                                  <p:childTnLst>
                                    <p:animEffect transition="out" filter="fade">
                                      <p:cBhvr>
                                        <p:cTn id="147" dur="500"/>
                                        <p:tgtEl>
                                          <p:spTgt spid="29"/>
                                        </p:tgtEl>
                                      </p:cBhvr>
                                    </p:animEffect>
                                    <p:set>
                                      <p:cBhvr>
                                        <p:cTn id="148" dur="1" fill="hold">
                                          <p:stCondLst>
                                            <p:cond delay="499"/>
                                          </p:stCondLst>
                                        </p:cTn>
                                        <p:tgtEl>
                                          <p:spTgt spid="29"/>
                                        </p:tgtEl>
                                        <p:attrNameLst>
                                          <p:attrName>style.visibility</p:attrName>
                                        </p:attrNameLst>
                                      </p:cBhvr>
                                      <p:to>
                                        <p:strVal val="hidden"/>
                                      </p:to>
                                    </p:set>
                                  </p:childTnLst>
                                </p:cTn>
                              </p:par>
                              <p:par>
                                <p:cTn id="149" presetID="10" presetClass="entr" presetSubtype="0" fill="hold" grpId="0" nodeType="withEffect">
                                  <p:stCondLst>
                                    <p:cond delay="0"/>
                                  </p:stCondLst>
                                  <p:childTnLst>
                                    <p:set>
                                      <p:cBhvr>
                                        <p:cTn id="150" dur="1" fill="hold">
                                          <p:stCondLst>
                                            <p:cond delay="0"/>
                                          </p:stCondLst>
                                        </p:cTn>
                                        <p:tgtEl>
                                          <p:spTgt spid="74"/>
                                        </p:tgtEl>
                                        <p:attrNameLst>
                                          <p:attrName>style.visibility</p:attrName>
                                        </p:attrNameLst>
                                      </p:cBhvr>
                                      <p:to>
                                        <p:strVal val="visible"/>
                                      </p:to>
                                    </p:set>
                                    <p:animEffect transition="in" filter="fade">
                                      <p:cBhvr>
                                        <p:cTn id="151" dur="500"/>
                                        <p:tgtEl>
                                          <p:spTgt spid="74"/>
                                        </p:tgtEl>
                                      </p:cBhvr>
                                    </p:animEffect>
                                  </p:childTnLst>
                                </p:cTn>
                              </p:par>
                            </p:childTnLst>
                          </p:cTn>
                        </p:par>
                      </p:childTnLst>
                    </p:cTn>
                  </p:par>
                </p:childTnLst>
              </p:cTn>
              <p:nextCondLst>
                <p:cond evt="onClick" delay="0">
                  <p:tgtEl>
                    <p:spTgt spid="29"/>
                  </p:tgtEl>
                </p:cond>
              </p:nextCondLst>
            </p:seq>
            <p:seq concurrent="1" nextAc="seek">
              <p:cTn id="152" restart="whenNotActive" fill="hold" evtFilter="cancelBubble" nodeType="interactiveSeq">
                <p:stCondLst>
                  <p:cond evt="onClick" delay="0">
                    <p:tgtEl>
                      <p:spTgt spid="30"/>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10" presetClass="exit" presetSubtype="0" fill="hold" grpId="0" nodeType="clickEffect">
                                  <p:stCondLst>
                                    <p:cond delay="0"/>
                                  </p:stCondLst>
                                  <p:childTnLst>
                                    <p:animEffect transition="out" filter="fade">
                                      <p:cBhvr>
                                        <p:cTn id="156" dur="500"/>
                                        <p:tgtEl>
                                          <p:spTgt spid="30"/>
                                        </p:tgtEl>
                                      </p:cBhvr>
                                    </p:animEffect>
                                    <p:set>
                                      <p:cBhvr>
                                        <p:cTn id="15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58" restart="whenNotActive" fill="hold" evtFilter="cancelBubble" nodeType="interactiveSeq">
                <p:stCondLst>
                  <p:cond evt="onClick" delay="0">
                    <p:tgtEl>
                      <p:spTgt spid="31"/>
                    </p:tgtEl>
                  </p:cond>
                </p:stCondLst>
                <p:endSync evt="end" delay="0">
                  <p:rtn val="all"/>
                </p:endSync>
                <p:childTnLst>
                  <p:par>
                    <p:cTn id="159" fill="hold" nodeType="clickPar">
                      <p:stCondLst>
                        <p:cond delay="0"/>
                      </p:stCondLst>
                      <p:childTnLst>
                        <p:par>
                          <p:cTn id="160" fill="hold" nodeType="withGroup">
                            <p:stCondLst>
                              <p:cond delay="0"/>
                            </p:stCondLst>
                            <p:childTnLst>
                              <p:par>
                                <p:cTn id="161" presetID="10" presetClass="exit" presetSubtype="0" fill="hold" grpId="0" nodeType="clickEffect">
                                  <p:stCondLst>
                                    <p:cond delay="0"/>
                                  </p:stCondLst>
                                  <p:childTnLst>
                                    <p:animEffect transition="out" filter="fade">
                                      <p:cBhvr>
                                        <p:cTn id="162" dur="500"/>
                                        <p:tgtEl>
                                          <p:spTgt spid="31"/>
                                        </p:tgtEl>
                                      </p:cBhvr>
                                    </p:animEffect>
                                    <p:set>
                                      <p:cBhvr>
                                        <p:cTn id="16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64" restart="whenNotActive" fill="hold" evtFilter="cancelBubble" nodeType="interactiveSeq">
                <p:stCondLst>
                  <p:cond evt="onClick" delay="0">
                    <p:tgtEl>
                      <p:spTgt spid="32"/>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grpId="0" nodeType="clickEffect">
                                  <p:stCondLst>
                                    <p:cond delay="0"/>
                                  </p:stCondLst>
                                  <p:childTnLst>
                                    <p:animEffect transition="out" filter="fade">
                                      <p:cBhvr>
                                        <p:cTn id="168" dur="500"/>
                                        <p:tgtEl>
                                          <p:spTgt spid="32"/>
                                        </p:tgtEl>
                                      </p:cBhvr>
                                    </p:animEffect>
                                    <p:set>
                                      <p:cBhvr>
                                        <p:cTn id="169" dur="1" fill="hold">
                                          <p:stCondLst>
                                            <p:cond delay="499"/>
                                          </p:stCondLst>
                                        </p:cTn>
                                        <p:tgtEl>
                                          <p:spTgt spid="32"/>
                                        </p:tgtEl>
                                        <p:attrNameLst>
                                          <p:attrName>style.visibility</p:attrName>
                                        </p:attrNameLst>
                                      </p:cBhvr>
                                      <p:to>
                                        <p:strVal val="hidden"/>
                                      </p:to>
                                    </p:set>
                                  </p:childTnLst>
                                </p:cTn>
                              </p:par>
                              <p:par>
                                <p:cTn id="170" presetID="10" presetClass="entr" presetSubtype="0" fill="hold" grpId="0" nodeType="withEffect">
                                  <p:stCondLst>
                                    <p:cond delay="0"/>
                                  </p:stCondLst>
                                  <p:childTnLst>
                                    <p:set>
                                      <p:cBhvr>
                                        <p:cTn id="171" dur="1" fill="hold">
                                          <p:stCondLst>
                                            <p:cond delay="0"/>
                                          </p:stCondLst>
                                        </p:cTn>
                                        <p:tgtEl>
                                          <p:spTgt spid="73"/>
                                        </p:tgtEl>
                                        <p:attrNameLst>
                                          <p:attrName>style.visibility</p:attrName>
                                        </p:attrNameLst>
                                      </p:cBhvr>
                                      <p:to>
                                        <p:strVal val="visible"/>
                                      </p:to>
                                    </p:set>
                                    <p:animEffect transition="in" filter="fade">
                                      <p:cBhvr>
                                        <p:cTn id="172" dur="500"/>
                                        <p:tgtEl>
                                          <p:spTgt spid="73"/>
                                        </p:tgtEl>
                                      </p:cBhvr>
                                    </p:animEffect>
                                  </p:childTnLst>
                                </p:cTn>
                              </p:par>
                            </p:childTnLst>
                          </p:cTn>
                        </p:par>
                      </p:childTnLst>
                    </p:cTn>
                  </p:par>
                </p:childTnLst>
              </p:cTn>
              <p:nextCondLst>
                <p:cond evt="onClick" delay="0">
                  <p:tgtEl>
                    <p:spTgt spid="32"/>
                  </p:tgtEl>
                </p:cond>
              </p:nextCondLst>
            </p:seq>
            <p:seq concurrent="1" nextAc="seek">
              <p:cTn id="173" restart="whenNotActive" fill="hold" evtFilter="cancelBubble" nodeType="interactiveSeq">
                <p:stCondLst>
                  <p:cond evt="onClick" delay="0">
                    <p:tgtEl>
                      <p:spTgt spid="33"/>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grpId="0" nodeType="clickEffect">
                                  <p:stCondLst>
                                    <p:cond delay="0"/>
                                  </p:stCondLst>
                                  <p:childTnLst>
                                    <p:animEffect transition="out" filter="fade">
                                      <p:cBhvr>
                                        <p:cTn id="177" dur="500"/>
                                        <p:tgtEl>
                                          <p:spTgt spid="33"/>
                                        </p:tgtEl>
                                      </p:cBhvr>
                                    </p:animEffect>
                                    <p:set>
                                      <p:cBhvr>
                                        <p:cTn id="178" dur="1" fill="hold">
                                          <p:stCondLst>
                                            <p:cond delay="499"/>
                                          </p:stCondLst>
                                        </p:cTn>
                                        <p:tgtEl>
                                          <p:spTgt spid="33"/>
                                        </p:tgtEl>
                                        <p:attrNameLst>
                                          <p:attrName>style.visibility</p:attrName>
                                        </p:attrNameLst>
                                      </p:cBhvr>
                                      <p:to>
                                        <p:strVal val="hidden"/>
                                      </p:to>
                                    </p:set>
                                  </p:childTnLst>
                                </p:cTn>
                              </p:par>
                              <p:par>
                                <p:cTn id="179" presetID="10" presetClass="entr" presetSubtype="0" fill="hold" grpId="0" nodeType="withEffect">
                                  <p:stCondLst>
                                    <p:cond delay="0"/>
                                  </p:stCondLst>
                                  <p:childTnLst>
                                    <p:set>
                                      <p:cBhvr>
                                        <p:cTn id="180" dur="1" fill="hold">
                                          <p:stCondLst>
                                            <p:cond delay="0"/>
                                          </p:stCondLst>
                                        </p:cTn>
                                        <p:tgtEl>
                                          <p:spTgt spid="87"/>
                                        </p:tgtEl>
                                        <p:attrNameLst>
                                          <p:attrName>style.visibility</p:attrName>
                                        </p:attrNameLst>
                                      </p:cBhvr>
                                      <p:to>
                                        <p:strVal val="visible"/>
                                      </p:to>
                                    </p:set>
                                    <p:animEffect transition="in" filter="fade">
                                      <p:cBhvr>
                                        <p:cTn id="181" dur="500"/>
                                        <p:tgtEl>
                                          <p:spTgt spid="87"/>
                                        </p:tgtEl>
                                      </p:cBhvr>
                                    </p:animEffect>
                                  </p:childTnLst>
                                </p:cTn>
                              </p:par>
                            </p:childTnLst>
                          </p:cTn>
                        </p:par>
                      </p:childTnLst>
                    </p:cTn>
                  </p:par>
                </p:childTnLst>
              </p:cTn>
              <p:nextCondLst>
                <p:cond evt="onClick" delay="0">
                  <p:tgtEl>
                    <p:spTgt spid="33"/>
                  </p:tgtEl>
                </p:cond>
              </p:nextCondLst>
            </p:seq>
            <p:seq concurrent="1" nextAc="seek">
              <p:cTn id="182" restart="whenNotActive" fill="hold" evtFilter="cancelBubble" nodeType="interactiveSeq">
                <p:stCondLst>
                  <p:cond evt="onClick" delay="0">
                    <p:tgtEl>
                      <p:spTgt spid="34"/>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10" presetClass="exit" presetSubtype="0" fill="hold" grpId="0" nodeType="clickEffect">
                                  <p:stCondLst>
                                    <p:cond delay="0"/>
                                  </p:stCondLst>
                                  <p:childTnLst>
                                    <p:animEffect transition="out" filter="fade">
                                      <p:cBhvr>
                                        <p:cTn id="186" dur="500"/>
                                        <p:tgtEl>
                                          <p:spTgt spid="34"/>
                                        </p:tgtEl>
                                      </p:cBhvr>
                                    </p:animEffect>
                                    <p:set>
                                      <p:cBhvr>
                                        <p:cTn id="187"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88" restart="whenNotActive" fill="hold" evtFilter="cancelBubble" nodeType="interactiveSeq">
                <p:stCondLst>
                  <p:cond evt="onClick" delay="0">
                    <p:tgtEl>
                      <p:spTgt spid="35"/>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10" presetClass="exit" presetSubtype="0" fill="hold" grpId="0" nodeType="clickEffect">
                                  <p:stCondLst>
                                    <p:cond delay="0"/>
                                  </p:stCondLst>
                                  <p:childTnLst>
                                    <p:animEffect transition="out" filter="fade">
                                      <p:cBhvr>
                                        <p:cTn id="192" dur="500"/>
                                        <p:tgtEl>
                                          <p:spTgt spid="35"/>
                                        </p:tgtEl>
                                      </p:cBhvr>
                                    </p:animEffect>
                                    <p:set>
                                      <p:cBhvr>
                                        <p:cTn id="193"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94" restart="whenNotActive" fill="hold" evtFilter="cancelBubble" nodeType="interactiveSeq">
                <p:stCondLst>
                  <p:cond evt="onClick" delay="0">
                    <p:tgtEl>
                      <p:spTgt spid="36"/>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10" presetClass="exit" presetSubtype="0" fill="hold" grpId="0" nodeType="clickEffect">
                                  <p:stCondLst>
                                    <p:cond delay="0"/>
                                  </p:stCondLst>
                                  <p:childTnLst>
                                    <p:animEffect transition="out" filter="fade">
                                      <p:cBhvr>
                                        <p:cTn id="198" dur="500"/>
                                        <p:tgtEl>
                                          <p:spTgt spid="36"/>
                                        </p:tgtEl>
                                      </p:cBhvr>
                                    </p:animEffect>
                                    <p:set>
                                      <p:cBhvr>
                                        <p:cTn id="199"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0" restart="whenNotActive" fill="hold" evtFilter="cancelBubble" nodeType="interactiveSeq">
                <p:stCondLst>
                  <p:cond evt="onClick" delay="0">
                    <p:tgtEl>
                      <p:spTgt spid="37"/>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10" presetClass="exit" presetSubtype="0" fill="hold" grpId="0" nodeType="clickEffect">
                                  <p:stCondLst>
                                    <p:cond delay="0"/>
                                  </p:stCondLst>
                                  <p:childTnLst>
                                    <p:animEffect transition="out" filter="fade">
                                      <p:cBhvr>
                                        <p:cTn id="204" dur="500"/>
                                        <p:tgtEl>
                                          <p:spTgt spid="37"/>
                                        </p:tgtEl>
                                      </p:cBhvr>
                                    </p:animEffect>
                                    <p:set>
                                      <p:cBhvr>
                                        <p:cTn id="205"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06" restart="whenNotActive" fill="hold" evtFilter="cancelBubble" nodeType="interactiveSeq">
                <p:stCondLst>
                  <p:cond evt="onClick" delay="0">
                    <p:tgtEl>
                      <p:spTgt spid="38"/>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0" presetClass="exit" presetSubtype="0" fill="hold" grpId="0" nodeType="clickEffect">
                                  <p:stCondLst>
                                    <p:cond delay="0"/>
                                  </p:stCondLst>
                                  <p:childTnLst>
                                    <p:animEffect transition="out" filter="fade">
                                      <p:cBhvr>
                                        <p:cTn id="210" dur="500"/>
                                        <p:tgtEl>
                                          <p:spTgt spid="38"/>
                                        </p:tgtEl>
                                      </p:cBhvr>
                                    </p:animEffect>
                                    <p:set>
                                      <p:cBhvr>
                                        <p:cTn id="211"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212" restart="whenNotActive" fill="hold" evtFilter="cancelBubble" nodeType="interactiveSeq">
                <p:stCondLst>
                  <p:cond evt="onClick" delay="0">
                    <p:tgtEl>
                      <p:spTgt spid="39"/>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0" presetClass="exit" presetSubtype="0" fill="hold" grpId="0" nodeType="clickEffect">
                                  <p:stCondLst>
                                    <p:cond delay="0"/>
                                  </p:stCondLst>
                                  <p:childTnLst>
                                    <p:animEffect transition="out" filter="fade">
                                      <p:cBhvr>
                                        <p:cTn id="216" dur="500"/>
                                        <p:tgtEl>
                                          <p:spTgt spid="39"/>
                                        </p:tgtEl>
                                      </p:cBhvr>
                                    </p:animEffect>
                                    <p:set>
                                      <p:cBhvr>
                                        <p:cTn id="217"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18" restart="whenNotActive" fill="hold" evtFilter="cancelBubble" nodeType="interactiveSeq">
                <p:stCondLst>
                  <p:cond evt="onClick" delay="0">
                    <p:tgtEl>
                      <p:spTgt spid="109"/>
                    </p:tgtEl>
                  </p:cond>
                </p:stCondLst>
                <p:endSync evt="end" delay="0">
                  <p:rtn val="all"/>
                </p:endSync>
                <p:childTnLst>
                  <p:par>
                    <p:cTn id="219" fill="hold" nodeType="clickPar">
                      <p:stCondLst>
                        <p:cond delay="0"/>
                      </p:stCondLst>
                      <p:childTnLst>
                        <p:par>
                          <p:cTn id="220" fill="hold" nodeType="withGroup">
                            <p:stCondLst>
                              <p:cond delay="0"/>
                            </p:stCondLst>
                            <p:childTnLst>
                              <p:par>
                                <p:cTn id="221" presetID="31" presetClass="exit" presetSubtype="0" fill="hold" nodeType="clickEffect">
                                  <p:stCondLst>
                                    <p:cond delay="0"/>
                                  </p:stCondLst>
                                  <p:childTnLst>
                                    <p:anim calcmode="lin" valueType="num">
                                      <p:cBhvr>
                                        <p:cTn id="222" dur="1000"/>
                                        <p:tgtEl>
                                          <p:spTgt spid="110"/>
                                        </p:tgtEl>
                                        <p:attrNameLst>
                                          <p:attrName>ppt_w</p:attrName>
                                        </p:attrNameLst>
                                      </p:cBhvr>
                                      <p:tavLst>
                                        <p:tav tm="0">
                                          <p:val>
                                            <p:strVal val="ppt_w"/>
                                          </p:val>
                                        </p:tav>
                                        <p:tav tm="100000">
                                          <p:val>
                                            <p:fltVal val="0"/>
                                          </p:val>
                                        </p:tav>
                                      </p:tavLst>
                                    </p:anim>
                                    <p:anim calcmode="lin" valueType="num">
                                      <p:cBhvr>
                                        <p:cTn id="223" dur="1000"/>
                                        <p:tgtEl>
                                          <p:spTgt spid="110"/>
                                        </p:tgtEl>
                                        <p:attrNameLst>
                                          <p:attrName>ppt_h</p:attrName>
                                        </p:attrNameLst>
                                      </p:cBhvr>
                                      <p:tavLst>
                                        <p:tav tm="0">
                                          <p:val>
                                            <p:strVal val="ppt_h"/>
                                          </p:val>
                                        </p:tav>
                                        <p:tav tm="100000">
                                          <p:val>
                                            <p:fltVal val="0"/>
                                          </p:val>
                                        </p:tav>
                                      </p:tavLst>
                                    </p:anim>
                                    <p:anim calcmode="lin" valueType="num">
                                      <p:cBhvr>
                                        <p:cTn id="224" dur="1000"/>
                                        <p:tgtEl>
                                          <p:spTgt spid="110"/>
                                        </p:tgtEl>
                                        <p:attrNameLst>
                                          <p:attrName>style.rotation</p:attrName>
                                        </p:attrNameLst>
                                      </p:cBhvr>
                                      <p:tavLst>
                                        <p:tav tm="0">
                                          <p:val>
                                            <p:fltVal val="0"/>
                                          </p:val>
                                        </p:tav>
                                        <p:tav tm="100000">
                                          <p:val>
                                            <p:fltVal val="90"/>
                                          </p:val>
                                        </p:tav>
                                      </p:tavLst>
                                    </p:anim>
                                    <p:animEffect transition="out" filter="fade">
                                      <p:cBhvr>
                                        <p:cTn id="225" dur="1000"/>
                                        <p:tgtEl>
                                          <p:spTgt spid="110"/>
                                        </p:tgtEl>
                                      </p:cBhvr>
                                    </p:animEffect>
                                    <p:set>
                                      <p:cBhvr>
                                        <p:cTn id="226" dur="1" fill="hold">
                                          <p:stCondLst>
                                            <p:cond delay="999"/>
                                          </p:stCondLst>
                                        </p:cTn>
                                        <p:tgtEl>
                                          <p:spTgt spid="110"/>
                                        </p:tgtEl>
                                        <p:attrNameLst>
                                          <p:attrName>style.visibility</p:attrName>
                                        </p:attrNameLst>
                                      </p:cBhvr>
                                      <p:to>
                                        <p:strVal val="hidden"/>
                                      </p:to>
                                    </p:set>
                                  </p:childTnLst>
                                </p:cTn>
                              </p:par>
                            </p:childTnLst>
                          </p:cTn>
                        </p:par>
                      </p:childTnLst>
                    </p:cTn>
                  </p:par>
                  <p:par>
                    <p:cTn id="227" fill="hold" nodeType="clickPar">
                      <p:stCondLst>
                        <p:cond delay="indefinite"/>
                      </p:stCondLst>
                      <p:childTnLst>
                        <p:par>
                          <p:cTn id="228" fill="hold" nodeType="withGroup">
                            <p:stCondLst>
                              <p:cond delay="0"/>
                            </p:stCondLst>
                            <p:childTnLst>
                              <p:par>
                                <p:cTn id="229" presetID="31" presetClass="exit" presetSubtype="0" fill="hold" nodeType="clickEffect">
                                  <p:stCondLst>
                                    <p:cond delay="0"/>
                                  </p:stCondLst>
                                  <p:childTnLst>
                                    <p:anim calcmode="lin" valueType="num">
                                      <p:cBhvr>
                                        <p:cTn id="230" dur="1000"/>
                                        <p:tgtEl>
                                          <p:spTgt spid="108"/>
                                        </p:tgtEl>
                                        <p:attrNameLst>
                                          <p:attrName>ppt_w</p:attrName>
                                        </p:attrNameLst>
                                      </p:cBhvr>
                                      <p:tavLst>
                                        <p:tav tm="0">
                                          <p:val>
                                            <p:strVal val="ppt_w"/>
                                          </p:val>
                                        </p:tav>
                                        <p:tav tm="100000">
                                          <p:val>
                                            <p:fltVal val="0"/>
                                          </p:val>
                                        </p:tav>
                                      </p:tavLst>
                                    </p:anim>
                                    <p:anim calcmode="lin" valueType="num">
                                      <p:cBhvr>
                                        <p:cTn id="231" dur="1000"/>
                                        <p:tgtEl>
                                          <p:spTgt spid="108"/>
                                        </p:tgtEl>
                                        <p:attrNameLst>
                                          <p:attrName>ppt_h</p:attrName>
                                        </p:attrNameLst>
                                      </p:cBhvr>
                                      <p:tavLst>
                                        <p:tav tm="0">
                                          <p:val>
                                            <p:strVal val="ppt_h"/>
                                          </p:val>
                                        </p:tav>
                                        <p:tav tm="100000">
                                          <p:val>
                                            <p:fltVal val="0"/>
                                          </p:val>
                                        </p:tav>
                                      </p:tavLst>
                                    </p:anim>
                                    <p:anim calcmode="lin" valueType="num">
                                      <p:cBhvr>
                                        <p:cTn id="232" dur="1000"/>
                                        <p:tgtEl>
                                          <p:spTgt spid="108"/>
                                        </p:tgtEl>
                                        <p:attrNameLst>
                                          <p:attrName>style.rotation</p:attrName>
                                        </p:attrNameLst>
                                      </p:cBhvr>
                                      <p:tavLst>
                                        <p:tav tm="0">
                                          <p:val>
                                            <p:fltVal val="0"/>
                                          </p:val>
                                        </p:tav>
                                        <p:tav tm="100000">
                                          <p:val>
                                            <p:fltVal val="90"/>
                                          </p:val>
                                        </p:tav>
                                      </p:tavLst>
                                    </p:anim>
                                    <p:animEffect transition="out" filter="fade">
                                      <p:cBhvr>
                                        <p:cTn id="233" dur="1000"/>
                                        <p:tgtEl>
                                          <p:spTgt spid="108"/>
                                        </p:tgtEl>
                                      </p:cBhvr>
                                    </p:animEffect>
                                    <p:set>
                                      <p:cBhvr>
                                        <p:cTn id="234" dur="1" fill="hold">
                                          <p:stCondLst>
                                            <p:cond delay="999"/>
                                          </p:stCondLst>
                                        </p:cTn>
                                        <p:tgtEl>
                                          <p:spTgt spid="108"/>
                                        </p:tgtEl>
                                        <p:attrNameLst>
                                          <p:attrName>style.visibility</p:attrName>
                                        </p:attrNameLst>
                                      </p:cBhvr>
                                      <p:to>
                                        <p:strVal val="hidden"/>
                                      </p:to>
                                    </p:set>
                                  </p:childTnLst>
                                </p:cTn>
                              </p:par>
                            </p:childTnLst>
                          </p:cTn>
                        </p:par>
                      </p:childTnLst>
                    </p:cTn>
                  </p:par>
                  <p:par>
                    <p:cTn id="235" fill="hold" nodeType="clickPar">
                      <p:stCondLst>
                        <p:cond delay="indefinite"/>
                      </p:stCondLst>
                      <p:childTnLst>
                        <p:par>
                          <p:cTn id="236" fill="hold" nodeType="withGroup">
                            <p:stCondLst>
                              <p:cond delay="0"/>
                            </p:stCondLst>
                            <p:childTnLst>
                              <p:par>
                                <p:cTn id="237" presetID="31" presetClass="exit" presetSubtype="0" fill="hold" nodeType="clickEffect">
                                  <p:stCondLst>
                                    <p:cond delay="0"/>
                                  </p:stCondLst>
                                  <p:childTnLst>
                                    <p:anim calcmode="lin" valueType="num">
                                      <p:cBhvr>
                                        <p:cTn id="238" dur="1000"/>
                                        <p:tgtEl>
                                          <p:spTgt spid="107"/>
                                        </p:tgtEl>
                                        <p:attrNameLst>
                                          <p:attrName>ppt_w</p:attrName>
                                        </p:attrNameLst>
                                      </p:cBhvr>
                                      <p:tavLst>
                                        <p:tav tm="0">
                                          <p:val>
                                            <p:strVal val="ppt_w"/>
                                          </p:val>
                                        </p:tav>
                                        <p:tav tm="100000">
                                          <p:val>
                                            <p:fltVal val="0"/>
                                          </p:val>
                                        </p:tav>
                                      </p:tavLst>
                                    </p:anim>
                                    <p:anim calcmode="lin" valueType="num">
                                      <p:cBhvr>
                                        <p:cTn id="239" dur="1000"/>
                                        <p:tgtEl>
                                          <p:spTgt spid="107"/>
                                        </p:tgtEl>
                                        <p:attrNameLst>
                                          <p:attrName>ppt_h</p:attrName>
                                        </p:attrNameLst>
                                      </p:cBhvr>
                                      <p:tavLst>
                                        <p:tav tm="0">
                                          <p:val>
                                            <p:strVal val="ppt_h"/>
                                          </p:val>
                                        </p:tav>
                                        <p:tav tm="100000">
                                          <p:val>
                                            <p:fltVal val="0"/>
                                          </p:val>
                                        </p:tav>
                                      </p:tavLst>
                                    </p:anim>
                                    <p:anim calcmode="lin" valueType="num">
                                      <p:cBhvr>
                                        <p:cTn id="240" dur="1000"/>
                                        <p:tgtEl>
                                          <p:spTgt spid="107"/>
                                        </p:tgtEl>
                                        <p:attrNameLst>
                                          <p:attrName>style.rotation</p:attrName>
                                        </p:attrNameLst>
                                      </p:cBhvr>
                                      <p:tavLst>
                                        <p:tav tm="0">
                                          <p:val>
                                            <p:fltVal val="0"/>
                                          </p:val>
                                        </p:tav>
                                        <p:tav tm="100000">
                                          <p:val>
                                            <p:fltVal val="90"/>
                                          </p:val>
                                        </p:tav>
                                      </p:tavLst>
                                    </p:anim>
                                    <p:animEffect transition="out" filter="fade">
                                      <p:cBhvr>
                                        <p:cTn id="241" dur="1000"/>
                                        <p:tgtEl>
                                          <p:spTgt spid="107"/>
                                        </p:tgtEl>
                                      </p:cBhvr>
                                    </p:animEffect>
                                    <p:set>
                                      <p:cBhvr>
                                        <p:cTn id="242" dur="1" fill="hold">
                                          <p:stCondLst>
                                            <p:cond delay="999"/>
                                          </p:stCondLst>
                                        </p:cTn>
                                        <p:tgtEl>
                                          <p:spTgt spid="107"/>
                                        </p:tgtEl>
                                        <p:attrNameLst>
                                          <p:attrName>style.visibility</p:attrName>
                                        </p:attrNameLst>
                                      </p:cBhvr>
                                      <p:to>
                                        <p:strVal val="hidden"/>
                                      </p:to>
                                    </p:set>
                                  </p:childTnLst>
                                </p:cTn>
                              </p:par>
                            </p:childTnLst>
                          </p:cTn>
                        </p:par>
                      </p:childTnLst>
                    </p:cTn>
                  </p:par>
                  <p:par>
                    <p:cTn id="243" fill="hold" nodeType="clickPar">
                      <p:stCondLst>
                        <p:cond delay="indefinite"/>
                      </p:stCondLst>
                      <p:childTnLst>
                        <p:par>
                          <p:cTn id="244" fill="hold" nodeType="withGroup">
                            <p:stCondLst>
                              <p:cond delay="0"/>
                            </p:stCondLst>
                            <p:childTnLst>
                              <p:par>
                                <p:cTn id="245" presetID="31" presetClass="exit" presetSubtype="0" fill="hold" nodeType="clickEffect">
                                  <p:stCondLst>
                                    <p:cond delay="0"/>
                                  </p:stCondLst>
                                  <p:childTnLst>
                                    <p:anim calcmode="lin" valueType="num">
                                      <p:cBhvr>
                                        <p:cTn id="246" dur="1000"/>
                                        <p:tgtEl>
                                          <p:spTgt spid="104"/>
                                        </p:tgtEl>
                                        <p:attrNameLst>
                                          <p:attrName>ppt_w</p:attrName>
                                        </p:attrNameLst>
                                      </p:cBhvr>
                                      <p:tavLst>
                                        <p:tav tm="0">
                                          <p:val>
                                            <p:strVal val="ppt_w"/>
                                          </p:val>
                                        </p:tav>
                                        <p:tav tm="100000">
                                          <p:val>
                                            <p:fltVal val="0"/>
                                          </p:val>
                                        </p:tav>
                                      </p:tavLst>
                                    </p:anim>
                                    <p:anim calcmode="lin" valueType="num">
                                      <p:cBhvr>
                                        <p:cTn id="247" dur="1000"/>
                                        <p:tgtEl>
                                          <p:spTgt spid="104"/>
                                        </p:tgtEl>
                                        <p:attrNameLst>
                                          <p:attrName>ppt_h</p:attrName>
                                        </p:attrNameLst>
                                      </p:cBhvr>
                                      <p:tavLst>
                                        <p:tav tm="0">
                                          <p:val>
                                            <p:strVal val="ppt_h"/>
                                          </p:val>
                                        </p:tav>
                                        <p:tav tm="100000">
                                          <p:val>
                                            <p:fltVal val="0"/>
                                          </p:val>
                                        </p:tav>
                                      </p:tavLst>
                                    </p:anim>
                                    <p:anim calcmode="lin" valueType="num">
                                      <p:cBhvr>
                                        <p:cTn id="248" dur="1000"/>
                                        <p:tgtEl>
                                          <p:spTgt spid="104"/>
                                        </p:tgtEl>
                                        <p:attrNameLst>
                                          <p:attrName>style.rotation</p:attrName>
                                        </p:attrNameLst>
                                      </p:cBhvr>
                                      <p:tavLst>
                                        <p:tav tm="0">
                                          <p:val>
                                            <p:fltVal val="0"/>
                                          </p:val>
                                        </p:tav>
                                        <p:tav tm="100000">
                                          <p:val>
                                            <p:fltVal val="90"/>
                                          </p:val>
                                        </p:tav>
                                      </p:tavLst>
                                    </p:anim>
                                    <p:animEffect transition="out" filter="fade">
                                      <p:cBhvr>
                                        <p:cTn id="249" dur="1000"/>
                                        <p:tgtEl>
                                          <p:spTgt spid="104"/>
                                        </p:tgtEl>
                                      </p:cBhvr>
                                    </p:animEffect>
                                    <p:set>
                                      <p:cBhvr>
                                        <p:cTn id="250" dur="1" fill="hold">
                                          <p:stCondLst>
                                            <p:cond delay="999"/>
                                          </p:stCondLst>
                                        </p:cTn>
                                        <p:tgtEl>
                                          <p:spTgt spid="104"/>
                                        </p:tgtEl>
                                        <p:attrNameLst>
                                          <p:attrName>style.visibility</p:attrName>
                                        </p:attrNameLst>
                                      </p:cBhvr>
                                      <p:to>
                                        <p:strVal val="hidden"/>
                                      </p:to>
                                    </p:set>
                                  </p:childTnLst>
                                </p:cTn>
                              </p:par>
                            </p:childTnLst>
                          </p:cTn>
                        </p:par>
                      </p:childTnLst>
                    </p:cTn>
                  </p:par>
                  <p:par>
                    <p:cTn id="251" fill="hold" nodeType="clickPar">
                      <p:stCondLst>
                        <p:cond delay="indefinite"/>
                      </p:stCondLst>
                      <p:childTnLst>
                        <p:par>
                          <p:cTn id="252" fill="hold" nodeType="withGroup">
                            <p:stCondLst>
                              <p:cond delay="0"/>
                            </p:stCondLst>
                            <p:childTnLst>
                              <p:par>
                                <p:cTn id="253" presetID="31" presetClass="exit" presetSubtype="0" fill="hold" nodeType="clickEffect">
                                  <p:stCondLst>
                                    <p:cond delay="0"/>
                                  </p:stCondLst>
                                  <p:childTnLst>
                                    <p:anim calcmode="lin" valueType="num">
                                      <p:cBhvr>
                                        <p:cTn id="254" dur="1000"/>
                                        <p:tgtEl>
                                          <p:spTgt spid="105"/>
                                        </p:tgtEl>
                                        <p:attrNameLst>
                                          <p:attrName>ppt_w</p:attrName>
                                        </p:attrNameLst>
                                      </p:cBhvr>
                                      <p:tavLst>
                                        <p:tav tm="0">
                                          <p:val>
                                            <p:strVal val="ppt_w"/>
                                          </p:val>
                                        </p:tav>
                                        <p:tav tm="100000">
                                          <p:val>
                                            <p:fltVal val="0"/>
                                          </p:val>
                                        </p:tav>
                                      </p:tavLst>
                                    </p:anim>
                                    <p:anim calcmode="lin" valueType="num">
                                      <p:cBhvr>
                                        <p:cTn id="255" dur="1000"/>
                                        <p:tgtEl>
                                          <p:spTgt spid="105"/>
                                        </p:tgtEl>
                                        <p:attrNameLst>
                                          <p:attrName>ppt_h</p:attrName>
                                        </p:attrNameLst>
                                      </p:cBhvr>
                                      <p:tavLst>
                                        <p:tav tm="0">
                                          <p:val>
                                            <p:strVal val="ppt_h"/>
                                          </p:val>
                                        </p:tav>
                                        <p:tav tm="100000">
                                          <p:val>
                                            <p:fltVal val="0"/>
                                          </p:val>
                                        </p:tav>
                                      </p:tavLst>
                                    </p:anim>
                                    <p:anim calcmode="lin" valueType="num">
                                      <p:cBhvr>
                                        <p:cTn id="256" dur="1000"/>
                                        <p:tgtEl>
                                          <p:spTgt spid="105"/>
                                        </p:tgtEl>
                                        <p:attrNameLst>
                                          <p:attrName>style.rotation</p:attrName>
                                        </p:attrNameLst>
                                      </p:cBhvr>
                                      <p:tavLst>
                                        <p:tav tm="0">
                                          <p:val>
                                            <p:fltVal val="0"/>
                                          </p:val>
                                        </p:tav>
                                        <p:tav tm="100000">
                                          <p:val>
                                            <p:fltVal val="90"/>
                                          </p:val>
                                        </p:tav>
                                      </p:tavLst>
                                    </p:anim>
                                    <p:animEffect transition="out" filter="fade">
                                      <p:cBhvr>
                                        <p:cTn id="257" dur="1000"/>
                                        <p:tgtEl>
                                          <p:spTgt spid="105"/>
                                        </p:tgtEl>
                                      </p:cBhvr>
                                    </p:animEffect>
                                    <p:set>
                                      <p:cBhvr>
                                        <p:cTn id="258" dur="1" fill="hold">
                                          <p:stCondLst>
                                            <p:cond delay="999"/>
                                          </p:stCondLst>
                                        </p:cTn>
                                        <p:tgtEl>
                                          <p:spTgt spid="105"/>
                                        </p:tgtEl>
                                        <p:attrNameLst>
                                          <p:attrName>style.visibility</p:attrName>
                                        </p:attrNameLst>
                                      </p:cBhvr>
                                      <p:to>
                                        <p:strVal val="hidden"/>
                                      </p:to>
                                    </p:set>
                                  </p:childTnLst>
                                </p:cTn>
                              </p:par>
                            </p:childTnLst>
                          </p:cTn>
                        </p:par>
                      </p:childTnLst>
                    </p:cTn>
                  </p:par>
                  <p:par>
                    <p:cTn id="259" fill="hold" nodeType="clickPar">
                      <p:stCondLst>
                        <p:cond delay="indefinite"/>
                      </p:stCondLst>
                      <p:childTnLst>
                        <p:par>
                          <p:cTn id="260" fill="hold" nodeType="withGroup">
                            <p:stCondLst>
                              <p:cond delay="0"/>
                            </p:stCondLst>
                            <p:childTnLst>
                              <p:par>
                                <p:cTn id="261" presetID="31" presetClass="exit" presetSubtype="0" fill="hold" nodeType="clickEffect">
                                  <p:stCondLst>
                                    <p:cond delay="0"/>
                                  </p:stCondLst>
                                  <p:childTnLst>
                                    <p:anim calcmode="lin" valueType="num">
                                      <p:cBhvr>
                                        <p:cTn id="262" dur="1000"/>
                                        <p:tgtEl>
                                          <p:spTgt spid="106"/>
                                        </p:tgtEl>
                                        <p:attrNameLst>
                                          <p:attrName>ppt_w</p:attrName>
                                        </p:attrNameLst>
                                      </p:cBhvr>
                                      <p:tavLst>
                                        <p:tav tm="0">
                                          <p:val>
                                            <p:strVal val="ppt_w"/>
                                          </p:val>
                                        </p:tav>
                                        <p:tav tm="100000">
                                          <p:val>
                                            <p:fltVal val="0"/>
                                          </p:val>
                                        </p:tav>
                                      </p:tavLst>
                                    </p:anim>
                                    <p:anim calcmode="lin" valueType="num">
                                      <p:cBhvr>
                                        <p:cTn id="263" dur="1000"/>
                                        <p:tgtEl>
                                          <p:spTgt spid="106"/>
                                        </p:tgtEl>
                                        <p:attrNameLst>
                                          <p:attrName>ppt_h</p:attrName>
                                        </p:attrNameLst>
                                      </p:cBhvr>
                                      <p:tavLst>
                                        <p:tav tm="0">
                                          <p:val>
                                            <p:strVal val="ppt_h"/>
                                          </p:val>
                                        </p:tav>
                                        <p:tav tm="100000">
                                          <p:val>
                                            <p:fltVal val="0"/>
                                          </p:val>
                                        </p:tav>
                                      </p:tavLst>
                                    </p:anim>
                                    <p:anim calcmode="lin" valueType="num">
                                      <p:cBhvr>
                                        <p:cTn id="264" dur="1000"/>
                                        <p:tgtEl>
                                          <p:spTgt spid="106"/>
                                        </p:tgtEl>
                                        <p:attrNameLst>
                                          <p:attrName>style.rotation</p:attrName>
                                        </p:attrNameLst>
                                      </p:cBhvr>
                                      <p:tavLst>
                                        <p:tav tm="0">
                                          <p:val>
                                            <p:fltVal val="0"/>
                                          </p:val>
                                        </p:tav>
                                        <p:tav tm="100000">
                                          <p:val>
                                            <p:fltVal val="90"/>
                                          </p:val>
                                        </p:tav>
                                      </p:tavLst>
                                    </p:anim>
                                    <p:animEffect transition="out" filter="fade">
                                      <p:cBhvr>
                                        <p:cTn id="265" dur="1000"/>
                                        <p:tgtEl>
                                          <p:spTgt spid="106"/>
                                        </p:tgtEl>
                                      </p:cBhvr>
                                    </p:animEffect>
                                    <p:set>
                                      <p:cBhvr>
                                        <p:cTn id="266" dur="1" fill="hold">
                                          <p:stCondLst>
                                            <p:cond delay="999"/>
                                          </p:stCondLst>
                                        </p:cTn>
                                        <p:tgtEl>
                                          <p:spTgt spid="106"/>
                                        </p:tgtEl>
                                        <p:attrNameLst>
                                          <p:attrName>style.visibility</p:attrName>
                                        </p:attrNameLst>
                                      </p:cBhvr>
                                      <p:to>
                                        <p:strVal val="hidden"/>
                                      </p:to>
                                    </p:set>
                                  </p:childTnLst>
                                </p:cTn>
                              </p:par>
                            </p:childTnLst>
                          </p:cTn>
                        </p:par>
                      </p:childTnLst>
                    </p:cTn>
                  </p:par>
                  <p:par>
                    <p:cTn id="267" fill="hold" nodeType="clickPar">
                      <p:stCondLst>
                        <p:cond delay="indefinite"/>
                      </p:stCondLst>
                      <p:childTnLst>
                        <p:par>
                          <p:cTn id="268" fill="hold" nodeType="withGroup">
                            <p:stCondLst>
                              <p:cond delay="0"/>
                            </p:stCondLst>
                            <p:childTnLst>
                              <p:par>
                                <p:cTn id="269" presetID="31" presetClass="exit" presetSubtype="0" fill="hold" nodeType="clickEffect">
                                  <p:stCondLst>
                                    <p:cond delay="0"/>
                                  </p:stCondLst>
                                  <p:childTnLst>
                                    <p:anim calcmode="lin" valueType="num">
                                      <p:cBhvr>
                                        <p:cTn id="270" dur="1000"/>
                                        <p:tgtEl>
                                          <p:spTgt spid="103"/>
                                        </p:tgtEl>
                                        <p:attrNameLst>
                                          <p:attrName>ppt_w</p:attrName>
                                        </p:attrNameLst>
                                      </p:cBhvr>
                                      <p:tavLst>
                                        <p:tav tm="0">
                                          <p:val>
                                            <p:strVal val="ppt_w"/>
                                          </p:val>
                                        </p:tav>
                                        <p:tav tm="100000">
                                          <p:val>
                                            <p:fltVal val="0"/>
                                          </p:val>
                                        </p:tav>
                                      </p:tavLst>
                                    </p:anim>
                                    <p:anim calcmode="lin" valueType="num">
                                      <p:cBhvr>
                                        <p:cTn id="271" dur="1000"/>
                                        <p:tgtEl>
                                          <p:spTgt spid="103"/>
                                        </p:tgtEl>
                                        <p:attrNameLst>
                                          <p:attrName>ppt_h</p:attrName>
                                        </p:attrNameLst>
                                      </p:cBhvr>
                                      <p:tavLst>
                                        <p:tav tm="0">
                                          <p:val>
                                            <p:strVal val="ppt_h"/>
                                          </p:val>
                                        </p:tav>
                                        <p:tav tm="100000">
                                          <p:val>
                                            <p:fltVal val="0"/>
                                          </p:val>
                                        </p:tav>
                                      </p:tavLst>
                                    </p:anim>
                                    <p:anim calcmode="lin" valueType="num">
                                      <p:cBhvr>
                                        <p:cTn id="272" dur="1000"/>
                                        <p:tgtEl>
                                          <p:spTgt spid="103"/>
                                        </p:tgtEl>
                                        <p:attrNameLst>
                                          <p:attrName>style.rotation</p:attrName>
                                        </p:attrNameLst>
                                      </p:cBhvr>
                                      <p:tavLst>
                                        <p:tav tm="0">
                                          <p:val>
                                            <p:fltVal val="0"/>
                                          </p:val>
                                        </p:tav>
                                        <p:tav tm="100000">
                                          <p:val>
                                            <p:fltVal val="90"/>
                                          </p:val>
                                        </p:tav>
                                      </p:tavLst>
                                    </p:anim>
                                    <p:animEffect transition="out" filter="fade">
                                      <p:cBhvr>
                                        <p:cTn id="273" dur="1000"/>
                                        <p:tgtEl>
                                          <p:spTgt spid="103"/>
                                        </p:tgtEl>
                                      </p:cBhvr>
                                    </p:animEffect>
                                    <p:set>
                                      <p:cBhvr>
                                        <p:cTn id="274" dur="1" fill="hold">
                                          <p:stCondLst>
                                            <p:cond delay="999"/>
                                          </p:stCondLst>
                                        </p:cTn>
                                        <p:tgtEl>
                                          <p:spTgt spid="103"/>
                                        </p:tgtEl>
                                        <p:attrNameLst>
                                          <p:attrName>style.visibility</p:attrName>
                                        </p:attrNameLst>
                                      </p:cBhvr>
                                      <p:to>
                                        <p:strVal val="hidden"/>
                                      </p:to>
                                    </p:set>
                                  </p:childTnLst>
                                </p:cTn>
                              </p:par>
                            </p:childTnLst>
                          </p:cTn>
                        </p:par>
                      </p:childTnLst>
                    </p:cTn>
                  </p:par>
                  <p:par>
                    <p:cTn id="275" fill="hold" nodeType="clickPar">
                      <p:stCondLst>
                        <p:cond delay="indefinite"/>
                      </p:stCondLst>
                      <p:childTnLst>
                        <p:par>
                          <p:cTn id="276" fill="hold" nodeType="withGroup">
                            <p:stCondLst>
                              <p:cond delay="0"/>
                            </p:stCondLst>
                            <p:childTnLst>
                              <p:par>
                                <p:cTn id="277" presetID="31" presetClass="exit" presetSubtype="0" fill="hold" nodeType="clickEffect">
                                  <p:stCondLst>
                                    <p:cond delay="0"/>
                                  </p:stCondLst>
                                  <p:childTnLst>
                                    <p:anim calcmode="lin" valueType="num">
                                      <p:cBhvr>
                                        <p:cTn id="278" dur="1000"/>
                                        <p:tgtEl>
                                          <p:spTgt spid="102"/>
                                        </p:tgtEl>
                                        <p:attrNameLst>
                                          <p:attrName>ppt_w</p:attrName>
                                        </p:attrNameLst>
                                      </p:cBhvr>
                                      <p:tavLst>
                                        <p:tav tm="0">
                                          <p:val>
                                            <p:strVal val="ppt_w"/>
                                          </p:val>
                                        </p:tav>
                                        <p:tav tm="100000">
                                          <p:val>
                                            <p:fltVal val="0"/>
                                          </p:val>
                                        </p:tav>
                                      </p:tavLst>
                                    </p:anim>
                                    <p:anim calcmode="lin" valueType="num">
                                      <p:cBhvr>
                                        <p:cTn id="279" dur="1000"/>
                                        <p:tgtEl>
                                          <p:spTgt spid="102"/>
                                        </p:tgtEl>
                                        <p:attrNameLst>
                                          <p:attrName>ppt_h</p:attrName>
                                        </p:attrNameLst>
                                      </p:cBhvr>
                                      <p:tavLst>
                                        <p:tav tm="0">
                                          <p:val>
                                            <p:strVal val="ppt_h"/>
                                          </p:val>
                                        </p:tav>
                                        <p:tav tm="100000">
                                          <p:val>
                                            <p:fltVal val="0"/>
                                          </p:val>
                                        </p:tav>
                                      </p:tavLst>
                                    </p:anim>
                                    <p:anim calcmode="lin" valueType="num">
                                      <p:cBhvr>
                                        <p:cTn id="280" dur="1000"/>
                                        <p:tgtEl>
                                          <p:spTgt spid="102"/>
                                        </p:tgtEl>
                                        <p:attrNameLst>
                                          <p:attrName>style.rotation</p:attrName>
                                        </p:attrNameLst>
                                      </p:cBhvr>
                                      <p:tavLst>
                                        <p:tav tm="0">
                                          <p:val>
                                            <p:fltVal val="0"/>
                                          </p:val>
                                        </p:tav>
                                        <p:tav tm="100000">
                                          <p:val>
                                            <p:fltVal val="90"/>
                                          </p:val>
                                        </p:tav>
                                      </p:tavLst>
                                    </p:anim>
                                    <p:animEffect transition="out" filter="fade">
                                      <p:cBhvr>
                                        <p:cTn id="281" dur="1000"/>
                                        <p:tgtEl>
                                          <p:spTgt spid="102"/>
                                        </p:tgtEl>
                                      </p:cBhvr>
                                    </p:animEffect>
                                    <p:set>
                                      <p:cBhvr>
                                        <p:cTn id="282" dur="1" fill="hold">
                                          <p:stCondLst>
                                            <p:cond delay="999"/>
                                          </p:stCondLst>
                                        </p:cTn>
                                        <p:tgtEl>
                                          <p:spTgt spid="102"/>
                                        </p:tgtEl>
                                        <p:attrNameLst>
                                          <p:attrName>style.visibility</p:attrName>
                                        </p:attrNameLst>
                                      </p:cBhvr>
                                      <p:to>
                                        <p:strVal val="hidden"/>
                                      </p:to>
                                    </p:set>
                                  </p:childTnLst>
                                </p:cTn>
                              </p:par>
                            </p:childTnLst>
                          </p:cTn>
                        </p:par>
                      </p:childTnLst>
                    </p:cTn>
                  </p:par>
                  <p:par>
                    <p:cTn id="283" fill="hold" nodeType="clickPar">
                      <p:stCondLst>
                        <p:cond delay="indefinite"/>
                      </p:stCondLst>
                      <p:childTnLst>
                        <p:par>
                          <p:cTn id="284" fill="hold" nodeType="withGroup">
                            <p:stCondLst>
                              <p:cond delay="0"/>
                            </p:stCondLst>
                            <p:childTnLst>
                              <p:par>
                                <p:cTn id="285" presetID="31" presetClass="exit" presetSubtype="0" fill="hold" nodeType="clickEffect">
                                  <p:stCondLst>
                                    <p:cond delay="0"/>
                                  </p:stCondLst>
                                  <p:childTnLst>
                                    <p:anim calcmode="lin" valueType="num">
                                      <p:cBhvr>
                                        <p:cTn id="286" dur="1000"/>
                                        <p:tgtEl>
                                          <p:spTgt spid="101"/>
                                        </p:tgtEl>
                                        <p:attrNameLst>
                                          <p:attrName>ppt_w</p:attrName>
                                        </p:attrNameLst>
                                      </p:cBhvr>
                                      <p:tavLst>
                                        <p:tav tm="0">
                                          <p:val>
                                            <p:strVal val="ppt_w"/>
                                          </p:val>
                                        </p:tav>
                                        <p:tav tm="100000">
                                          <p:val>
                                            <p:fltVal val="0"/>
                                          </p:val>
                                        </p:tav>
                                      </p:tavLst>
                                    </p:anim>
                                    <p:anim calcmode="lin" valueType="num">
                                      <p:cBhvr>
                                        <p:cTn id="287" dur="1000"/>
                                        <p:tgtEl>
                                          <p:spTgt spid="101"/>
                                        </p:tgtEl>
                                        <p:attrNameLst>
                                          <p:attrName>ppt_h</p:attrName>
                                        </p:attrNameLst>
                                      </p:cBhvr>
                                      <p:tavLst>
                                        <p:tav tm="0">
                                          <p:val>
                                            <p:strVal val="ppt_h"/>
                                          </p:val>
                                        </p:tav>
                                        <p:tav tm="100000">
                                          <p:val>
                                            <p:fltVal val="0"/>
                                          </p:val>
                                        </p:tav>
                                      </p:tavLst>
                                    </p:anim>
                                    <p:anim calcmode="lin" valueType="num">
                                      <p:cBhvr>
                                        <p:cTn id="288" dur="1000"/>
                                        <p:tgtEl>
                                          <p:spTgt spid="101"/>
                                        </p:tgtEl>
                                        <p:attrNameLst>
                                          <p:attrName>style.rotation</p:attrName>
                                        </p:attrNameLst>
                                      </p:cBhvr>
                                      <p:tavLst>
                                        <p:tav tm="0">
                                          <p:val>
                                            <p:fltVal val="0"/>
                                          </p:val>
                                        </p:tav>
                                        <p:tav tm="100000">
                                          <p:val>
                                            <p:fltVal val="90"/>
                                          </p:val>
                                        </p:tav>
                                      </p:tavLst>
                                    </p:anim>
                                    <p:animEffect transition="out" filter="fade">
                                      <p:cBhvr>
                                        <p:cTn id="289" dur="1000"/>
                                        <p:tgtEl>
                                          <p:spTgt spid="101"/>
                                        </p:tgtEl>
                                      </p:cBhvr>
                                    </p:animEffect>
                                    <p:set>
                                      <p:cBhvr>
                                        <p:cTn id="290" dur="1" fill="hold">
                                          <p:stCondLst>
                                            <p:cond delay="999"/>
                                          </p:stCondLst>
                                        </p:cTn>
                                        <p:tgtEl>
                                          <p:spTgt spid="101"/>
                                        </p:tgtEl>
                                        <p:attrNameLst>
                                          <p:attrName>style.visibility</p:attrName>
                                        </p:attrNameLst>
                                      </p:cBhvr>
                                      <p:to>
                                        <p:strVal val="hidden"/>
                                      </p:to>
                                    </p:set>
                                  </p:childTnLst>
                                </p:cTn>
                              </p:par>
                            </p:childTnLst>
                          </p:cTn>
                        </p:par>
                      </p:childTnLst>
                    </p:cTn>
                  </p:par>
                  <p:par>
                    <p:cTn id="291" fill="hold" nodeType="clickPar">
                      <p:stCondLst>
                        <p:cond delay="indefinite"/>
                      </p:stCondLst>
                      <p:childTnLst>
                        <p:par>
                          <p:cTn id="292" fill="hold" nodeType="withGroup">
                            <p:stCondLst>
                              <p:cond delay="0"/>
                            </p:stCondLst>
                            <p:childTnLst>
                              <p:par>
                                <p:cTn id="293" presetID="31" presetClass="exit" presetSubtype="0" fill="hold" nodeType="clickEffect">
                                  <p:stCondLst>
                                    <p:cond delay="0"/>
                                  </p:stCondLst>
                                  <p:childTnLst>
                                    <p:anim calcmode="lin" valueType="num">
                                      <p:cBhvr>
                                        <p:cTn id="294" dur="1000"/>
                                        <p:tgtEl>
                                          <p:spTgt spid="100"/>
                                        </p:tgtEl>
                                        <p:attrNameLst>
                                          <p:attrName>ppt_w</p:attrName>
                                        </p:attrNameLst>
                                      </p:cBhvr>
                                      <p:tavLst>
                                        <p:tav tm="0">
                                          <p:val>
                                            <p:strVal val="ppt_w"/>
                                          </p:val>
                                        </p:tav>
                                        <p:tav tm="100000">
                                          <p:val>
                                            <p:fltVal val="0"/>
                                          </p:val>
                                        </p:tav>
                                      </p:tavLst>
                                    </p:anim>
                                    <p:anim calcmode="lin" valueType="num">
                                      <p:cBhvr>
                                        <p:cTn id="295" dur="1000"/>
                                        <p:tgtEl>
                                          <p:spTgt spid="100"/>
                                        </p:tgtEl>
                                        <p:attrNameLst>
                                          <p:attrName>ppt_h</p:attrName>
                                        </p:attrNameLst>
                                      </p:cBhvr>
                                      <p:tavLst>
                                        <p:tav tm="0">
                                          <p:val>
                                            <p:strVal val="ppt_h"/>
                                          </p:val>
                                        </p:tav>
                                        <p:tav tm="100000">
                                          <p:val>
                                            <p:fltVal val="0"/>
                                          </p:val>
                                        </p:tav>
                                      </p:tavLst>
                                    </p:anim>
                                    <p:anim calcmode="lin" valueType="num">
                                      <p:cBhvr>
                                        <p:cTn id="296" dur="1000"/>
                                        <p:tgtEl>
                                          <p:spTgt spid="100"/>
                                        </p:tgtEl>
                                        <p:attrNameLst>
                                          <p:attrName>style.rotation</p:attrName>
                                        </p:attrNameLst>
                                      </p:cBhvr>
                                      <p:tavLst>
                                        <p:tav tm="0">
                                          <p:val>
                                            <p:fltVal val="0"/>
                                          </p:val>
                                        </p:tav>
                                        <p:tav tm="100000">
                                          <p:val>
                                            <p:fltVal val="90"/>
                                          </p:val>
                                        </p:tav>
                                      </p:tavLst>
                                    </p:anim>
                                    <p:animEffect transition="out" filter="fade">
                                      <p:cBhvr>
                                        <p:cTn id="297" dur="1000"/>
                                        <p:tgtEl>
                                          <p:spTgt spid="100"/>
                                        </p:tgtEl>
                                      </p:cBhvr>
                                    </p:animEffect>
                                    <p:set>
                                      <p:cBhvr>
                                        <p:cTn id="298" dur="1" fill="hold">
                                          <p:stCondLst>
                                            <p:cond delay="9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childTnLst>
        </p:cTn>
      </p:par>
    </p:tnLst>
    <p:bldLst>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68" grpId="0"/>
      <p:bldP spid="69" grpId="0"/>
      <p:bldP spid="70" grpId="0"/>
      <p:bldP spid="71" grpId="0"/>
      <p:bldP spid="72" grpId="0"/>
      <p:bldP spid="73" grpId="0"/>
      <p:bldP spid="74" grpId="0"/>
      <p:bldP spid="75" grpId="0"/>
      <p:bldP spid="76" grpId="0"/>
      <p:bldP spid="78" grpId="0"/>
      <p:bldP spid="79" grpId="0"/>
      <p:bldP spid="80" grpId="0"/>
      <p:bldP spid="81" grpId="0"/>
      <p:bldP spid="83" grpId="0"/>
      <p:bldP spid="84" grpId="0"/>
      <p:bldP spid="85" grpId="0"/>
      <p:bldP spid="86" grpId="0"/>
      <p:bldP spid="87" grpId="0"/>
      <p:bldP spid="88" grpId="0"/>
      <p:bldP spid="8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4014447-A51A-48E6-A88C-AEA7EC69FDA5}"/>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699" name="Title 20"/>
          <p:cNvSpPr>
            <a:spLocks noGrp="1"/>
          </p:cNvSpPr>
          <p:nvPr>
            <p:ph type="title"/>
          </p:nvPr>
        </p:nvSpPr>
        <p:spPr>
          <a:xfrm>
            <a:off x="461963" y="658813"/>
            <a:ext cx="8220075" cy="596900"/>
          </a:xfrm>
        </p:spPr>
        <p:txBody>
          <a:bodyPr/>
          <a:lstStyle/>
          <a:p>
            <a:pPr algn="ctr" eaLnBrk="1" hangingPunct="1"/>
            <a:r>
              <a:rPr lang="en-GB" altLang="en-US" sz="3600" b="0" smtClean="0"/>
              <a:t>Quick Quiz: Question 1</a:t>
            </a:r>
          </a:p>
        </p:txBody>
      </p:sp>
      <p:sp>
        <p:nvSpPr>
          <p:cNvPr id="29700" name="Rectangle 4"/>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Where should the commas be in these sentences to separate the fronted adverbials from the main clauses?</a:t>
            </a:r>
          </a:p>
        </p:txBody>
      </p:sp>
      <p:sp>
        <p:nvSpPr>
          <p:cNvPr id="29701" name="TextBox 5"/>
          <p:cNvSpPr txBox="1">
            <a:spLocks noChangeArrowheads="1"/>
          </p:cNvSpPr>
          <p:nvPr/>
        </p:nvSpPr>
        <p:spPr bwMode="auto">
          <a:xfrm>
            <a:off x="668338" y="2682875"/>
            <a:ext cx="769937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AutoNum type="alphaLcParenR"/>
            </a:pPr>
            <a:r>
              <a:rPr lang="en-GB" altLang="en-US" sz="2400">
                <a:solidFill>
                  <a:schemeClr val="tx1"/>
                </a:solidFill>
              </a:rPr>
              <a:t>Clumsily </a:t>
            </a:r>
            <a:r>
              <a:rPr lang="en-GB" altLang="en-US" sz="2400">
                <a:solidFill>
                  <a:srgbClr val="FF0000"/>
                </a:solidFill>
              </a:rPr>
              <a:t> </a:t>
            </a:r>
            <a:r>
              <a:rPr lang="en-GB" altLang="en-US" sz="2400">
                <a:solidFill>
                  <a:schemeClr val="tx1"/>
                </a:solidFill>
              </a:rPr>
              <a:t>the  waitress  dropped  all  of  the  plates on  the  restaurant  floor. </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a:solidFill>
                  <a:schemeClr val="tx1"/>
                </a:solidFill>
              </a:rPr>
              <a:t>Like  an  erupting  volcano </a:t>
            </a:r>
            <a:r>
              <a:rPr lang="en-GB" altLang="en-US" sz="2400">
                <a:solidFill>
                  <a:srgbClr val="FF0000"/>
                </a:solidFill>
              </a:rPr>
              <a:t> </a:t>
            </a:r>
            <a:r>
              <a:rPr lang="en-GB" altLang="en-US" sz="2400">
                <a:solidFill>
                  <a:schemeClr val="tx1"/>
                </a:solidFill>
              </a:rPr>
              <a:t>Mum  suddenly  lost her  temper.</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a:solidFill>
                  <a:schemeClr val="tx1"/>
                </a:solidFill>
              </a:rPr>
              <a:t>Although  it  was  raining </a:t>
            </a:r>
            <a:r>
              <a:rPr lang="en-GB" altLang="en-US" sz="2400">
                <a:solidFill>
                  <a:srgbClr val="FF0000"/>
                </a:solidFill>
              </a:rPr>
              <a:t> </a:t>
            </a:r>
            <a:r>
              <a:rPr lang="en-GB" altLang="en-US" sz="2400">
                <a:solidFill>
                  <a:schemeClr val="tx1"/>
                </a:solidFill>
              </a:rPr>
              <a:t>the  children  still  went on  the  school  trip. </a:t>
            </a:r>
          </a:p>
        </p:txBody>
      </p:sp>
      <p:sp>
        <p:nvSpPr>
          <p:cNvPr id="2" name="TextBox 1"/>
          <p:cNvSpPr txBox="1">
            <a:spLocks noChangeArrowheads="1"/>
          </p:cNvSpPr>
          <p:nvPr/>
        </p:nvSpPr>
        <p:spPr bwMode="auto">
          <a:xfrm>
            <a:off x="2355850" y="2690813"/>
            <a:ext cx="342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
        <p:nvSpPr>
          <p:cNvPr id="15" name="TextBox 14"/>
          <p:cNvSpPr txBox="1">
            <a:spLocks noChangeArrowheads="1"/>
          </p:cNvSpPr>
          <p:nvPr/>
        </p:nvSpPr>
        <p:spPr bwMode="auto">
          <a:xfrm>
            <a:off x="4768850" y="3775075"/>
            <a:ext cx="342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
        <p:nvSpPr>
          <p:cNvPr id="17" name="TextBox 16"/>
          <p:cNvSpPr txBox="1">
            <a:spLocks noChangeArrowheads="1"/>
          </p:cNvSpPr>
          <p:nvPr/>
        </p:nvSpPr>
        <p:spPr bwMode="auto">
          <a:xfrm>
            <a:off x="4692650" y="4886325"/>
            <a:ext cx="342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rgbClr val="013F7B"/>
                </a:solidFill>
                <a:latin typeface="Twinkl SemiBold" pitchFamily="2"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0F6B204-F03D-4169-AF3E-8D5BAE1189EF}"/>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723" name="Title 20"/>
          <p:cNvSpPr>
            <a:spLocks noGrp="1"/>
          </p:cNvSpPr>
          <p:nvPr>
            <p:ph type="title"/>
          </p:nvPr>
        </p:nvSpPr>
        <p:spPr>
          <a:xfrm>
            <a:off x="461963" y="658813"/>
            <a:ext cx="8220075" cy="596900"/>
          </a:xfrm>
        </p:spPr>
        <p:txBody>
          <a:bodyPr/>
          <a:lstStyle/>
          <a:p>
            <a:pPr algn="ctr" eaLnBrk="1" hangingPunct="1"/>
            <a:r>
              <a:rPr lang="en-GB" altLang="en-US" sz="3600" b="0" smtClean="0"/>
              <a:t>Quick Quiz: Question 2</a:t>
            </a:r>
          </a:p>
        </p:txBody>
      </p:sp>
      <p:sp>
        <p:nvSpPr>
          <p:cNvPr id="30724" name="Rectangle 4"/>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Can you think of appropriate fronted adverbials to describe the action in these main clauses?</a:t>
            </a:r>
          </a:p>
        </p:txBody>
      </p:sp>
      <p:sp>
        <p:nvSpPr>
          <p:cNvPr id="30725" name="TextBox 5"/>
          <p:cNvSpPr txBox="1">
            <a:spLocks noChangeArrowheads="1"/>
          </p:cNvSpPr>
          <p:nvPr/>
        </p:nvSpPr>
        <p:spPr bwMode="auto">
          <a:xfrm>
            <a:off x="668338" y="3082925"/>
            <a:ext cx="78168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AutoNum type="alphaLcParenR"/>
            </a:pPr>
            <a:r>
              <a:rPr lang="en-GB" altLang="en-US" sz="2400" u="sng">
                <a:solidFill>
                  <a:schemeClr val="tx1"/>
                </a:solidFill>
              </a:rPr>
              <a:t> 	     			</a:t>
            </a:r>
            <a:r>
              <a:rPr lang="en-GB" altLang="en-US" sz="2400">
                <a:solidFill>
                  <a:schemeClr val="tx1"/>
                </a:solidFill>
              </a:rPr>
              <a:t> the children bought Mum a bunch of flowers. </a:t>
            </a:r>
          </a:p>
          <a:p>
            <a:pPr eaLnBrk="1" hangingPunct="1">
              <a:lnSpc>
                <a:spcPct val="100000"/>
              </a:lnSpc>
              <a:spcBef>
                <a:spcPct val="0"/>
              </a:spcBef>
              <a:buFontTx/>
              <a:buAutoNum type="alphaLcParenR"/>
            </a:pPr>
            <a:endParaRPr lang="en-GB" altLang="en-US" sz="2400">
              <a:solidFill>
                <a:schemeClr val="tx1"/>
              </a:solidFill>
            </a:endParaRPr>
          </a:p>
          <a:p>
            <a:pPr eaLnBrk="1" hangingPunct="1">
              <a:lnSpc>
                <a:spcPct val="100000"/>
              </a:lnSpc>
              <a:spcBef>
                <a:spcPct val="0"/>
              </a:spcBef>
              <a:buFontTx/>
              <a:buAutoNum type="alphaLcParenR"/>
            </a:pPr>
            <a:r>
              <a:rPr lang="en-GB" altLang="en-US" sz="2400" u="sng">
                <a:solidFill>
                  <a:schemeClr val="tx1"/>
                </a:solidFill>
              </a:rPr>
              <a:t> 				</a:t>
            </a:r>
            <a:r>
              <a:rPr lang="en-GB" altLang="en-US" sz="2400">
                <a:solidFill>
                  <a:schemeClr val="tx1"/>
                </a:solidFill>
              </a:rPr>
              <a:t> the witch stirred the potion.</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3C77E78-7AE7-4108-99C3-0CCF52BCF2BF}"/>
              </a:ext>
            </a:extLst>
          </p:cNvPr>
          <p:cNvSpPr/>
          <p:nvPr/>
        </p:nvSpPr>
        <p:spPr>
          <a:xfrm>
            <a:off x="503238" y="1392238"/>
            <a:ext cx="8101012" cy="72231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747" name="Title 20"/>
          <p:cNvSpPr>
            <a:spLocks noGrp="1"/>
          </p:cNvSpPr>
          <p:nvPr>
            <p:ph type="title"/>
          </p:nvPr>
        </p:nvSpPr>
        <p:spPr>
          <a:xfrm>
            <a:off x="461963" y="658813"/>
            <a:ext cx="8220075" cy="596900"/>
          </a:xfrm>
        </p:spPr>
        <p:txBody>
          <a:bodyPr/>
          <a:lstStyle/>
          <a:p>
            <a:pPr algn="ctr" eaLnBrk="1" hangingPunct="1"/>
            <a:r>
              <a:rPr lang="en-GB" altLang="en-US" sz="3600" b="0" smtClean="0"/>
              <a:t>Quick Quiz: Question 3</a:t>
            </a:r>
          </a:p>
        </p:txBody>
      </p:sp>
      <p:sp>
        <p:nvSpPr>
          <p:cNvPr id="31748" name="Rectangle 4"/>
          <p:cNvSpPr>
            <a:spLocks noChangeArrowheads="1"/>
          </p:cNvSpPr>
          <p:nvPr/>
        </p:nvSpPr>
        <p:spPr bwMode="auto">
          <a:xfrm>
            <a:off x="765175" y="1397000"/>
            <a:ext cx="761206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Can you remember all of the different ways that you could start a fronted adverbial using the ‘ISPACE’ acronym?</a:t>
            </a:r>
          </a:p>
        </p:txBody>
      </p:sp>
      <p:sp>
        <p:nvSpPr>
          <p:cNvPr id="7" name="TextBox 6"/>
          <p:cNvSpPr txBox="1">
            <a:spLocks noChangeArrowheads="1"/>
          </p:cNvSpPr>
          <p:nvPr/>
        </p:nvSpPr>
        <p:spPr bwMode="auto">
          <a:xfrm>
            <a:off x="2351088" y="2540000"/>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-Ing word</a:t>
            </a:r>
            <a:endParaRPr lang="en-GB" altLang="en-US" sz="2400">
              <a:solidFill>
                <a:schemeClr val="tx1"/>
              </a:solidFill>
              <a:latin typeface="Twinkl SemiBold" pitchFamily="2" charset="0"/>
              <a:cs typeface="Arial" panose="020B0604020202020204" pitchFamily="34" charset="0"/>
            </a:endParaRPr>
          </a:p>
        </p:txBody>
      </p:sp>
      <p:sp>
        <p:nvSpPr>
          <p:cNvPr id="8" name="TextBox 7"/>
          <p:cNvSpPr txBox="1">
            <a:spLocks noChangeArrowheads="1"/>
          </p:cNvSpPr>
          <p:nvPr/>
        </p:nvSpPr>
        <p:spPr bwMode="auto">
          <a:xfrm>
            <a:off x="2351088" y="3135313"/>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Simile</a:t>
            </a:r>
            <a:endParaRPr lang="en-GB" altLang="en-US" sz="2400">
              <a:solidFill>
                <a:schemeClr val="tx1"/>
              </a:solidFill>
              <a:latin typeface="Twinkl SemiBold" pitchFamily="2" charset="0"/>
              <a:cs typeface="Arial" panose="020B0604020202020204" pitchFamily="34" charset="0"/>
            </a:endParaRPr>
          </a:p>
        </p:txBody>
      </p:sp>
      <p:sp>
        <p:nvSpPr>
          <p:cNvPr id="9" name="TextBox 8"/>
          <p:cNvSpPr txBox="1">
            <a:spLocks noChangeArrowheads="1"/>
          </p:cNvSpPr>
          <p:nvPr/>
        </p:nvSpPr>
        <p:spPr bwMode="auto">
          <a:xfrm>
            <a:off x="2351088" y="373062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Preposition</a:t>
            </a:r>
            <a:endParaRPr lang="en-GB" altLang="en-US" sz="2400">
              <a:solidFill>
                <a:schemeClr val="tx1"/>
              </a:solidFill>
              <a:latin typeface="Twinkl SemiBold" pitchFamily="2" charset="0"/>
              <a:cs typeface="Arial" panose="020B0604020202020204" pitchFamily="34" charset="0"/>
            </a:endParaRPr>
          </a:p>
        </p:txBody>
      </p:sp>
      <p:sp>
        <p:nvSpPr>
          <p:cNvPr id="10" name="TextBox 9"/>
          <p:cNvSpPr txBox="1">
            <a:spLocks noChangeArrowheads="1"/>
          </p:cNvSpPr>
          <p:nvPr/>
        </p:nvSpPr>
        <p:spPr bwMode="auto">
          <a:xfrm>
            <a:off x="2351088" y="4308475"/>
            <a:ext cx="2008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Adverb</a:t>
            </a:r>
            <a:endParaRPr lang="en-GB" altLang="en-US" sz="2400">
              <a:solidFill>
                <a:schemeClr val="tx1"/>
              </a:solidFill>
              <a:latin typeface="Twinkl SemiBold" pitchFamily="2" charset="0"/>
              <a:cs typeface="Arial" panose="020B0604020202020204" pitchFamily="34" charset="0"/>
            </a:endParaRPr>
          </a:p>
        </p:txBody>
      </p:sp>
      <p:sp>
        <p:nvSpPr>
          <p:cNvPr id="11" name="TextBox 10"/>
          <p:cNvSpPr txBox="1">
            <a:spLocks noChangeArrowheads="1"/>
          </p:cNvSpPr>
          <p:nvPr/>
        </p:nvSpPr>
        <p:spPr bwMode="auto">
          <a:xfrm>
            <a:off x="2351088" y="4878388"/>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Conjunction</a:t>
            </a:r>
            <a:endParaRPr lang="en-GB" altLang="en-US" sz="2400">
              <a:solidFill>
                <a:schemeClr val="tx1"/>
              </a:solidFill>
              <a:latin typeface="Twinkl SemiBold" pitchFamily="2" charset="0"/>
              <a:cs typeface="Arial" panose="020B0604020202020204" pitchFamily="34" charset="0"/>
            </a:endParaRPr>
          </a:p>
        </p:txBody>
      </p:sp>
      <p:sp>
        <p:nvSpPr>
          <p:cNvPr id="12" name="TextBox 11"/>
          <p:cNvSpPr txBox="1">
            <a:spLocks noChangeArrowheads="1"/>
          </p:cNvSpPr>
          <p:nvPr/>
        </p:nvSpPr>
        <p:spPr bwMode="auto">
          <a:xfrm>
            <a:off x="2351088" y="5459413"/>
            <a:ext cx="2008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-Ed word</a:t>
            </a:r>
            <a:endParaRPr lang="en-GB" altLang="en-US" sz="2400">
              <a:solidFill>
                <a:schemeClr val="tx1"/>
              </a:solidFill>
              <a:latin typeface="Twinkl SemiBold" pitchFamily="2" charset="0"/>
              <a:cs typeface="Arial" panose="020B0604020202020204" pitchFamily="34" charset="0"/>
            </a:endParaRPr>
          </a:p>
        </p:txBody>
      </p:sp>
      <p:grpSp>
        <p:nvGrpSpPr>
          <p:cNvPr id="31755" name="Group 1"/>
          <p:cNvGrpSpPr>
            <a:grpSpLocks/>
          </p:cNvGrpSpPr>
          <p:nvPr/>
        </p:nvGrpSpPr>
        <p:grpSpPr bwMode="auto">
          <a:xfrm>
            <a:off x="1430338" y="2463800"/>
            <a:ext cx="525462" cy="525463"/>
            <a:chOff x="3161702" y="2463998"/>
            <a:chExt cx="525944" cy="525274"/>
          </a:xfrm>
        </p:grpSpPr>
        <p:pic>
          <p:nvPicPr>
            <p:cNvPr id="31772" name="Picture 1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61702" y="2463998"/>
              <a:ext cx="525944" cy="52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73" name="TextBox 19"/>
            <p:cNvSpPr txBox="1">
              <a:spLocks noChangeArrowheads="1"/>
            </p:cNvSpPr>
            <p:nvPr/>
          </p:nvSpPr>
          <p:spPr bwMode="auto">
            <a:xfrm>
              <a:off x="3236568" y="2493487"/>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I</a:t>
              </a:r>
            </a:p>
          </p:txBody>
        </p:sp>
      </p:grpSp>
      <p:grpSp>
        <p:nvGrpSpPr>
          <p:cNvPr id="31756" name="Group 2"/>
          <p:cNvGrpSpPr>
            <a:grpSpLocks/>
          </p:cNvGrpSpPr>
          <p:nvPr/>
        </p:nvGrpSpPr>
        <p:grpSpPr bwMode="auto">
          <a:xfrm>
            <a:off x="1417638" y="3057525"/>
            <a:ext cx="550862" cy="523875"/>
            <a:chOff x="3150346" y="3058306"/>
            <a:chExt cx="550337" cy="523590"/>
          </a:xfrm>
        </p:grpSpPr>
        <p:pic>
          <p:nvPicPr>
            <p:cNvPr id="31770"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50346" y="3058306"/>
              <a:ext cx="550337" cy="523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71" name="TextBox 22"/>
            <p:cNvSpPr txBox="1">
              <a:spLocks noChangeArrowheads="1"/>
            </p:cNvSpPr>
            <p:nvPr/>
          </p:nvSpPr>
          <p:spPr bwMode="auto">
            <a:xfrm>
              <a:off x="3236568" y="3088282"/>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S</a:t>
              </a:r>
            </a:p>
          </p:txBody>
        </p:sp>
      </p:grpSp>
      <p:grpSp>
        <p:nvGrpSpPr>
          <p:cNvPr id="31757" name="Group 3"/>
          <p:cNvGrpSpPr>
            <a:grpSpLocks/>
          </p:cNvGrpSpPr>
          <p:nvPr/>
        </p:nvGrpSpPr>
        <p:grpSpPr bwMode="auto">
          <a:xfrm>
            <a:off x="1427163" y="3651250"/>
            <a:ext cx="528637" cy="527050"/>
            <a:chOff x="3159112" y="3650931"/>
            <a:chExt cx="528534" cy="527861"/>
          </a:xfrm>
        </p:grpSpPr>
        <p:pic>
          <p:nvPicPr>
            <p:cNvPr id="31768"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59112" y="3650931"/>
              <a:ext cx="528534" cy="527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69" name="TextBox 24"/>
            <p:cNvSpPr txBox="1">
              <a:spLocks noChangeArrowheads="1"/>
            </p:cNvSpPr>
            <p:nvPr/>
          </p:nvSpPr>
          <p:spPr bwMode="auto">
            <a:xfrm>
              <a:off x="3236568" y="3683390"/>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P</a:t>
              </a:r>
            </a:p>
          </p:txBody>
        </p:sp>
      </p:grpSp>
      <p:grpSp>
        <p:nvGrpSpPr>
          <p:cNvPr id="31758" name="Group 28"/>
          <p:cNvGrpSpPr>
            <a:grpSpLocks/>
          </p:cNvGrpSpPr>
          <p:nvPr/>
        </p:nvGrpSpPr>
        <p:grpSpPr bwMode="auto">
          <a:xfrm>
            <a:off x="1428750" y="4230688"/>
            <a:ext cx="527050" cy="525462"/>
            <a:chOff x="3160925" y="4230022"/>
            <a:chExt cx="526720" cy="526048"/>
          </a:xfrm>
        </p:grpSpPr>
        <p:pic>
          <p:nvPicPr>
            <p:cNvPr id="31766" name="Picture 15"/>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60925" y="4230022"/>
              <a:ext cx="526720" cy="526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67" name="TextBox 25"/>
            <p:cNvSpPr txBox="1">
              <a:spLocks noChangeArrowheads="1"/>
            </p:cNvSpPr>
            <p:nvPr/>
          </p:nvSpPr>
          <p:spPr bwMode="auto">
            <a:xfrm>
              <a:off x="3236568" y="4252263"/>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A</a:t>
              </a:r>
            </a:p>
          </p:txBody>
        </p:sp>
      </p:grpSp>
      <p:grpSp>
        <p:nvGrpSpPr>
          <p:cNvPr id="31759" name="Group 29"/>
          <p:cNvGrpSpPr>
            <a:grpSpLocks/>
          </p:cNvGrpSpPr>
          <p:nvPr/>
        </p:nvGrpSpPr>
        <p:grpSpPr bwMode="auto">
          <a:xfrm>
            <a:off x="1433513" y="4806950"/>
            <a:ext cx="522287" cy="522288"/>
            <a:chOff x="3164808" y="4807297"/>
            <a:chExt cx="522834" cy="522168"/>
          </a:xfrm>
        </p:grpSpPr>
        <p:pic>
          <p:nvPicPr>
            <p:cNvPr id="31764"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64808" y="4807297"/>
              <a:ext cx="522834" cy="52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65" name="TextBox 26"/>
            <p:cNvSpPr txBox="1">
              <a:spLocks noChangeArrowheads="1"/>
            </p:cNvSpPr>
            <p:nvPr/>
          </p:nvSpPr>
          <p:spPr bwMode="auto">
            <a:xfrm>
              <a:off x="3236568" y="4821876"/>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C</a:t>
              </a:r>
            </a:p>
          </p:txBody>
        </p:sp>
      </p:grpSp>
      <p:grpSp>
        <p:nvGrpSpPr>
          <p:cNvPr id="31760" name="Group 30"/>
          <p:cNvGrpSpPr>
            <a:grpSpLocks/>
          </p:cNvGrpSpPr>
          <p:nvPr/>
        </p:nvGrpSpPr>
        <p:grpSpPr bwMode="auto">
          <a:xfrm>
            <a:off x="1427163" y="5380038"/>
            <a:ext cx="528637" cy="528637"/>
            <a:chOff x="3159613" y="5380693"/>
            <a:chExt cx="528032" cy="527359"/>
          </a:xfrm>
        </p:grpSpPr>
        <p:pic>
          <p:nvPicPr>
            <p:cNvPr id="31762"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59613" y="5380693"/>
              <a:ext cx="528032" cy="52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63" name="TextBox 27"/>
            <p:cNvSpPr txBox="1">
              <a:spLocks noChangeArrowheads="1"/>
            </p:cNvSpPr>
            <p:nvPr/>
          </p:nvSpPr>
          <p:spPr bwMode="auto">
            <a:xfrm>
              <a:off x="3236568" y="5412901"/>
              <a:ext cx="363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cs typeface="Arial" panose="020B0604020202020204" pitchFamily="34" charset="0"/>
                </a:rPr>
                <a:t>E</a:t>
              </a:r>
            </a:p>
          </p:txBody>
        </p:sp>
      </p:grpSp>
      <p:pic>
        <p:nvPicPr>
          <p:cNvPr id="32" name="Picture 3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870450" y="2705100"/>
            <a:ext cx="3519488"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479425"/>
            <a:ext cx="8220075" cy="993775"/>
          </a:xfrm>
        </p:spPr>
        <p:txBody>
          <a:bodyPr/>
          <a:lstStyle/>
          <a:p>
            <a:r>
              <a:rPr lang="en-GB" sz="2000" b="0" u="sng" dirty="0">
                <a:hlinkClick r:id="rId2"/>
              </a:rPr>
              <a:t>http://www.literacyshed.com/takingflight.html</a:t>
            </a:r>
            <a:r>
              <a:rPr lang="en-GB" sz="2000" b="0" dirty="0"/>
              <a:t> </a:t>
            </a:r>
            <a:endParaRPr lang="en-GB" altLang="en-US" sz="2000" dirty="0" smtClean="0"/>
          </a:p>
        </p:txBody>
      </p:sp>
      <p:sp>
        <p:nvSpPr>
          <p:cNvPr id="32771" name="Rectangle 2"/>
          <p:cNvSpPr>
            <a:spLocks noChangeArrowheads="1"/>
          </p:cNvSpPr>
          <p:nvPr/>
        </p:nvSpPr>
        <p:spPr bwMode="auto">
          <a:xfrm>
            <a:off x="836613" y="1201738"/>
            <a:ext cx="6975475"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just"/>
            <a:r>
              <a:rPr lang="en-GB" altLang="en-US" sz="2800" dirty="0">
                <a:latin typeface="Calibri" panose="020F0502020204030204" pitchFamily="34" charset="0"/>
                <a:ea typeface="Calibri" panose="020F0502020204030204" pitchFamily="34" charset="0"/>
                <a:cs typeface="Times New Roman" panose="02020603050405020304" pitchFamily="18" charset="0"/>
              </a:rPr>
              <a:t>Choose one of the characters from the </a:t>
            </a:r>
            <a:r>
              <a:rPr lang="en-GB" altLang="en-US" sz="2800" dirty="0" smtClean="0">
                <a:latin typeface="Calibri" panose="020F0502020204030204" pitchFamily="34" charset="0"/>
                <a:ea typeface="Calibri" panose="020F0502020204030204" pitchFamily="34" charset="0"/>
                <a:cs typeface="Times New Roman" panose="02020603050405020304" pitchFamily="18" charset="0"/>
              </a:rPr>
              <a:t>video clip above and </a:t>
            </a:r>
            <a:r>
              <a:rPr lang="en-GB" altLang="en-US" sz="2800" dirty="0">
                <a:latin typeface="Calibri" panose="020F0502020204030204" pitchFamily="34" charset="0"/>
                <a:ea typeface="Calibri" panose="020F0502020204030204" pitchFamily="34" charset="0"/>
                <a:cs typeface="Times New Roman" panose="02020603050405020304" pitchFamily="18" charset="0"/>
              </a:rPr>
              <a:t>write </a:t>
            </a:r>
            <a:r>
              <a:rPr lang="en-GB" altLang="en-US" sz="2800" dirty="0" smtClean="0">
                <a:latin typeface="Calibri" panose="020F0502020204030204" pitchFamily="34" charset="0"/>
                <a:ea typeface="Calibri" panose="020F0502020204030204" pitchFamily="34" charset="0"/>
                <a:cs typeface="Times New Roman" panose="02020603050405020304" pitchFamily="18" charset="0"/>
              </a:rPr>
              <a:t>a short </a:t>
            </a:r>
            <a:r>
              <a:rPr lang="en-GB" altLang="en-US" sz="2800" dirty="0">
                <a:latin typeface="Calibri" panose="020F0502020204030204" pitchFamily="34" charset="0"/>
                <a:ea typeface="Calibri" panose="020F0502020204030204" pitchFamily="34" charset="0"/>
                <a:cs typeface="Times New Roman" panose="02020603050405020304" pitchFamily="18" charset="0"/>
              </a:rPr>
              <a:t>diary entry about an adventure they had whilst playing. Make sure you use different types of fronted adverbials. When you’ve finished, colour code your fronted adverbials:</a:t>
            </a:r>
          </a:p>
          <a:p>
            <a:pPr algn="just"/>
            <a:r>
              <a:rPr lang="en-GB" altLang="en-US" sz="28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Time</a:t>
            </a:r>
            <a:endParaRPr lang="en-GB" altLang="en-US" sz="2800" dirty="0">
              <a:latin typeface="Calibri" panose="020F0502020204030204" pitchFamily="34" charset="0"/>
              <a:ea typeface="Calibri" panose="020F0502020204030204" pitchFamily="34" charset="0"/>
              <a:cs typeface="Times New Roman" panose="02020603050405020304" pitchFamily="18" charset="0"/>
            </a:endParaRPr>
          </a:p>
          <a:p>
            <a:pPr algn="just"/>
            <a:r>
              <a:rPr lang="en-GB" altLang="en-US" sz="2800" dirty="0">
                <a:solidFill>
                  <a:srgbClr val="FFC91D"/>
                </a:solidFill>
                <a:latin typeface="Calibri" panose="020F0502020204030204" pitchFamily="34" charset="0"/>
                <a:ea typeface="Calibri" panose="020F0502020204030204" pitchFamily="34" charset="0"/>
                <a:cs typeface="Times New Roman" panose="02020603050405020304" pitchFamily="18" charset="0"/>
              </a:rPr>
              <a:t>Frequency</a:t>
            </a:r>
            <a:endParaRPr lang="en-GB" altLang="en-US" sz="2800" dirty="0">
              <a:latin typeface="Calibri" panose="020F0502020204030204" pitchFamily="34" charset="0"/>
              <a:ea typeface="Calibri" panose="020F0502020204030204" pitchFamily="34" charset="0"/>
              <a:cs typeface="Times New Roman" panose="02020603050405020304" pitchFamily="18" charset="0"/>
            </a:endParaRPr>
          </a:p>
          <a:p>
            <a:pPr algn="just"/>
            <a:r>
              <a:rPr lang="en-GB" altLang="en-US"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Place</a:t>
            </a:r>
            <a:endParaRPr lang="en-GB" altLang="en-US" sz="2800" dirty="0">
              <a:latin typeface="Calibri" panose="020F0502020204030204" pitchFamily="34" charset="0"/>
              <a:ea typeface="Calibri" panose="020F0502020204030204" pitchFamily="34" charset="0"/>
              <a:cs typeface="Times New Roman" panose="02020603050405020304" pitchFamily="18" charset="0"/>
            </a:endParaRPr>
          </a:p>
          <a:p>
            <a:pPr algn="just"/>
            <a:r>
              <a:rPr lang="en-GB" altLang="en-US" sz="2800" dirty="0">
                <a:solidFill>
                  <a:srgbClr val="7030A0"/>
                </a:solidFill>
                <a:latin typeface="Calibri" panose="020F0502020204030204" pitchFamily="34" charset="0"/>
                <a:ea typeface="Calibri" panose="020F0502020204030204" pitchFamily="34" charset="0"/>
                <a:cs typeface="Times New Roman" panose="02020603050405020304" pitchFamily="18" charset="0"/>
              </a:rPr>
              <a:t>Manner</a:t>
            </a:r>
            <a:endParaRPr lang="en-GB" altLang="en-US" sz="2800" dirty="0">
              <a:latin typeface="Calibri" panose="020F0502020204030204" pitchFamily="34" charset="0"/>
              <a:ea typeface="Calibri" panose="020F0502020204030204" pitchFamily="34" charset="0"/>
              <a:cs typeface="Times New Roman" panose="02020603050405020304" pitchFamily="18" charset="0"/>
            </a:endParaRPr>
          </a:p>
          <a:p>
            <a:r>
              <a:rPr lang="en-GB" altLang="en-US" sz="2800" dirty="0">
                <a:solidFill>
                  <a:srgbClr val="00B050"/>
                </a:solidFill>
                <a:latin typeface="Calibri" panose="020F0502020204030204" pitchFamily="34" charset="0"/>
                <a:ea typeface="Calibri" panose="020F0502020204030204" pitchFamily="34" charset="0"/>
                <a:cs typeface="Times New Roman" panose="02020603050405020304" pitchFamily="18" charset="0"/>
              </a:rPr>
              <a:t>possibility</a:t>
            </a:r>
            <a:endParaRPr lang="en-GB" altLang="en-US" sz="2800" dirty="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1221</TotalTime>
  <Words>1717</Words>
  <Application>Microsoft Office PowerPoint</Application>
  <PresentationFormat>On-screen Show (4:3)</PresentationFormat>
  <Paragraphs>373</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Twinkl SemiBold</vt:lpstr>
      <vt:lpstr>Twinkl Thin</vt:lpstr>
      <vt:lpstr>Twinkl</vt:lpstr>
      <vt:lpstr>Times New Roman</vt:lpstr>
      <vt:lpstr>Calibri</vt:lpstr>
      <vt:lpstr>Sassoon Infant Rg</vt:lpstr>
      <vt:lpstr>Arial</vt:lpstr>
      <vt:lpstr>Office Theme</vt:lpstr>
      <vt:lpstr>PowerPoint Presentation</vt:lpstr>
      <vt:lpstr>Fronted Adverbial Hunt</vt:lpstr>
      <vt:lpstr>Next Steps: Types of Fronted Adverbial</vt:lpstr>
      <vt:lpstr>Next Steps: Adding Commas</vt:lpstr>
      <vt:lpstr>Next Steps: Adding Commas</vt:lpstr>
      <vt:lpstr>Next Steps: Adding Commas</vt:lpstr>
      <vt:lpstr>Next Steps: Adding Commas</vt:lpstr>
      <vt:lpstr>Fronted Adverbial Hunt</vt:lpstr>
      <vt:lpstr>Writing Your Own Fronted Adverbials: ISPACE</vt:lpstr>
      <vt:lpstr>Fronted Adverbial or  Subordinate Clause?</vt:lpstr>
      <vt:lpstr>Practise Your Skills</vt:lpstr>
      <vt:lpstr>Practise Your Skills</vt:lpstr>
      <vt:lpstr>Practise Your Skills</vt:lpstr>
      <vt:lpstr>Practise Your Skills</vt:lpstr>
      <vt:lpstr>Practise Your Skills</vt:lpstr>
      <vt:lpstr>PowerPoint Presentation</vt:lpstr>
      <vt:lpstr>PowerPoint Presentation</vt:lpstr>
      <vt:lpstr>PowerPoint Presentation</vt:lpstr>
      <vt:lpstr>PowerPoint Presentation</vt:lpstr>
      <vt:lpstr>PowerPoint Presentation</vt:lpstr>
      <vt:lpstr>Quick Quiz: Question 1</vt:lpstr>
      <vt:lpstr>Quick Quiz: Question 2</vt:lpstr>
      <vt:lpstr>Quick Quiz: Question 3</vt:lpstr>
      <vt:lpstr>http://www.literacyshed.com/takingflight.html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Lindsay Baker</cp:lastModifiedBy>
  <cp:revision>55</cp:revision>
  <dcterms:created xsi:type="dcterms:W3CDTF">2017-03-07T10:09:56Z</dcterms:created>
  <dcterms:modified xsi:type="dcterms:W3CDTF">2020-06-11T09:19:12Z</dcterms:modified>
</cp:coreProperties>
</file>