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110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8634C-3B4C-464D-84DA-A049C584163B}" type="datetimeFigureOut">
              <a:rPr lang="en-GB" smtClean="0"/>
              <a:pPr/>
              <a:t>30/04/2020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A674C-887E-4CD5-8900-05944C97417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8634C-3B4C-464D-84DA-A049C584163B}" type="datetimeFigureOut">
              <a:rPr lang="en-GB" smtClean="0"/>
              <a:pPr/>
              <a:t>30/04/2020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A674C-887E-4CD5-8900-05944C97417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8634C-3B4C-464D-84DA-A049C584163B}" type="datetimeFigureOut">
              <a:rPr lang="en-GB" smtClean="0"/>
              <a:pPr/>
              <a:t>30/04/2020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A674C-887E-4CD5-8900-05944C97417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8634C-3B4C-464D-84DA-A049C584163B}" type="datetimeFigureOut">
              <a:rPr lang="en-GB" smtClean="0"/>
              <a:pPr/>
              <a:t>30/04/2020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A674C-887E-4CD5-8900-05944C97417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8634C-3B4C-464D-84DA-A049C584163B}" type="datetimeFigureOut">
              <a:rPr lang="en-GB" smtClean="0"/>
              <a:pPr/>
              <a:t>30/04/2020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A674C-887E-4CD5-8900-05944C97417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8634C-3B4C-464D-84DA-A049C584163B}" type="datetimeFigureOut">
              <a:rPr lang="en-GB" smtClean="0"/>
              <a:pPr/>
              <a:t>30/04/2020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A674C-887E-4CD5-8900-05944C97417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8634C-3B4C-464D-84DA-A049C584163B}" type="datetimeFigureOut">
              <a:rPr lang="en-GB" smtClean="0"/>
              <a:pPr/>
              <a:t>30/04/2020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A674C-887E-4CD5-8900-05944C97417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8634C-3B4C-464D-84DA-A049C584163B}" type="datetimeFigureOut">
              <a:rPr lang="en-GB" smtClean="0"/>
              <a:pPr/>
              <a:t>30/04/2020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A674C-887E-4CD5-8900-05944C97417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8634C-3B4C-464D-84DA-A049C584163B}" type="datetimeFigureOut">
              <a:rPr lang="en-GB" smtClean="0"/>
              <a:pPr/>
              <a:t>30/04/2020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A674C-887E-4CD5-8900-05944C97417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8634C-3B4C-464D-84DA-A049C584163B}" type="datetimeFigureOut">
              <a:rPr lang="en-GB" smtClean="0"/>
              <a:pPr/>
              <a:t>30/04/2020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A674C-887E-4CD5-8900-05944C97417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8634C-3B4C-464D-84DA-A049C584163B}" type="datetimeFigureOut">
              <a:rPr lang="en-GB" smtClean="0"/>
              <a:pPr/>
              <a:t>30/04/2020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A674C-887E-4CD5-8900-05944C97417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D8634C-3B4C-464D-84DA-A049C584163B}" type="datetimeFigureOut">
              <a:rPr lang="en-GB" smtClean="0"/>
              <a:pPr/>
              <a:t>30/04/2020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CA674C-887E-4CD5-8900-05944C974170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476672"/>
            <a:ext cx="7772400" cy="1470025"/>
          </a:xfrm>
        </p:spPr>
        <p:txBody>
          <a:bodyPr/>
          <a:lstStyle/>
          <a:p>
            <a:r>
              <a:rPr lang="en-GB" dirty="0" smtClean="0"/>
              <a:t>Scott’s </a:t>
            </a:r>
            <a:r>
              <a:rPr lang="en-GB" dirty="0" err="1" smtClean="0"/>
              <a:t>Colwick</a:t>
            </a:r>
            <a:r>
              <a:rPr lang="en-GB" dirty="0" smtClean="0"/>
              <a:t> Park Photos</a:t>
            </a:r>
            <a:endParaRPr lang="en-GB" dirty="0"/>
          </a:p>
        </p:txBody>
      </p:sp>
      <p:pic>
        <p:nvPicPr>
          <p:cNvPr id="1026" name="Picture 2" descr="C:\Users\Katherine\Documents\Scott\Colwick Park\344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1916832"/>
            <a:ext cx="6012160" cy="450912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Here are some photos I took at </a:t>
            </a:r>
            <a:r>
              <a:rPr lang="en-GB" dirty="0" err="1" smtClean="0"/>
              <a:t>colwick</a:t>
            </a:r>
            <a:r>
              <a:rPr lang="en-GB" dirty="0" smtClean="0"/>
              <a:t> park.</a:t>
            </a:r>
            <a:endParaRPr lang="en-GB" dirty="0"/>
          </a:p>
        </p:txBody>
      </p:sp>
      <p:pic>
        <p:nvPicPr>
          <p:cNvPr id="2050" name="Picture 2" descr="C:\Users\Katherine\Documents\Scott\Colwick Park\336.jpe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20524698">
            <a:off x="611560" y="1772816"/>
            <a:ext cx="2208245" cy="1656184"/>
          </a:xfrm>
          <a:prstGeom prst="rect">
            <a:avLst/>
          </a:prstGeom>
          <a:noFill/>
        </p:spPr>
      </p:pic>
      <p:pic>
        <p:nvPicPr>
          <p:cNvPr id="2051" name="Picture 3" descr="C:\Users\Katherine\Documents\Scott\Colwick Park\333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98286">
            <a:off x="5940152" y="1916832"/>
            <a:ext cx="2627784" cy="1970838"/>
          </a:xfrm>
          <a:prstGeom prst="rect">
            <a:avLst/>
          </a:prstGeom>
          <a:noFill/>
        </p:spPr>
      </p:pic>
      <p:pic>
        <p:nvPicPr>
          <p:cNvPr id="2052" name="Picture 4" descr="C:\Users\Katherine\Documents\Scott\Colwick Park\342.jpe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83768" y="4149080"/>
            <a:ext cx="3323861" cy="249289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Katherine\Documents\Scott\Colwick Park\340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548680"/>
            <a:ext cx="2106234" cy="2808312"/>
          </a:xfrm>
          <a:prstGeom prst="rect">
            <a:avLst/>
          </a:prstGeom>
          <a:noFill/>
        </p:spPr>
      </p:pic>
      <p:pic>
        <p:nvPicPr>
          <p:cNvPr id="1026" name="Picture 2" descr="C:\Users\Katherine\Documents\Scott\Colwick Park\345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87824" y="620688"/>
            <a:ext cx="2843808" cy="2132856"/>
          </a:xfrm>
          <a:prstGeom prst="rect">
            <a:avLst/>
          </a:prstGeom>
          <a:noFill/>
        </p:spPr>
      </p:pic>
      <p:pic>
        <p:nvPicPr>
          <p:cNvPr id="1027" name="Picture 3" descr="C:\Users\Katherine\Documents\Scott\Colwick Park\335.jpe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44208" y="4365104"/>
            <a:ext cx="2208245" cy="1656184"/>
          </a:xfrm>
          <a:prstGeom prst="rect">
            <a:avLst/>
          </a:prstGeom>
          <a:noFill/>
        </p:spPr>
      </p:pic>
      <p:pic>
        <p:nvPicPr>
          <p:cNvPr id="1028" name="Picture 4" descr="C:\Users\Katherine\Documents\Scott\Colwick Park\331.jpe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44208" y="620688"/>
            <a:ext cx="2267744" cy="3023659"/>
          </a:xfrm>
          <a:prstGeom prst="rect">
            <a:avLst/>
          </a:prstGeom>
          <a:noFill/>
        </p:spPr>
      </p:pic>
      <p:pic>
        <p:nvPicPr>
          <p:cNvPr id="1029" name="Picture 5" descr="C:\Users\Katherine\Documents\Scott\Colwick Park\330.jpe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19872" y="3284984"/>
            <a:ext cx="2088232" cy="2784309"/>
          </a:xfrm>
          <a:prstGeom prst="rect">
            <a:avLst/>
          </a:prstGeom>
          <a:noFill/>
        </p:spPr>
      </p:pic>
      <p:pic>
        <p:nvPicPr>
          <p:cNvPr id="1030" name="Picture 6" descr="C:\Users\Katherine\Documents\Scott\Colwick Park\328.jpe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11560" y="3645024"/>
            <a:ext cx="1872208" cy="249627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400" dirty="0" smtClean="0"/>
              <a:t>We walked to </a:t>
            </a:r>
            <a:r>
              <a:rPr lang="en-GB" sz="2400" dirty="0" err="1" smtClean="0"/>
              <a:t>Colwick</a:t>
            </a:r>
            <a:r>
              <a:rPr lang="en-GB" sz="2400" dirty="0" smtClean="0"/>
              <a:t> Hall and St Johns Church and saw some flowers and a butterfly</a:t>
            </a:r>
            <a:endParaRPr lang="en-GB" sz="2400" dirty="0"/>
          </a:p>
        </p:txBody>
      </p:sp>
      <p:pic>
        <p:nvPicPr>
          <p:cNvPr id="2050" name="Picture 2" descr="C:\Users\Katherine\Documents\Scott\Colwick Park\344.jpe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628800"/>
            <a:ext cx="3730361" cy="2797771"/>
          </a:xfrm>
          <a:prstGeom prst="rect">
            <a:avLst/>
          </a:prstGeom>
          <a:noFill/>
        </p:spPr>
      </p:pic>
      <p:pic>
        <p:nvPicPr>
          <p:cNvPr id="2051" name="Picture 3" descr="C:\Users\Katherine\Documents\Scott\Colwick Park\347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3968" y="1628800"/>
            <a:ext cx="2538282" cy="3384376"/>
          </a:xfrm>
          <a:prstGeom prst="rect">
            <a:avLst/>
          </a:prstGeom>
          <a:noFill/>
        </p:spPr>
      </p:pic>
      <p:pic>
        <p:nvPicPr>
          <p:cNvPr id="2052" name="Picture 4" descr="C:\Users\Katherine\Documents\Scott\Colwick Park\339.jpe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64288" y="1628800"/>
            <a:ext cx="1512168" cy="2016224"/>
          </a:xfrm>
          <a:prstGeom prst="rect">
            <a:avLst/>
          </a:prstGeom>
          <a:noFill/>
        </p:spPr>
      </p:pic>
      <p:pic>
        <p:nvPicPr>
          <p:cNvPr id="2053" name="Picture 5" descr="C:\Users\Katherine\Documents\Scott\Colwick Park\337.jpe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92280" y="3933056"/>
            <a:ext cx="1620180" cy="2160240"/>
          </a:xfrm>
          <a:prstGeom prst="rect">
            <a:avLst/>
          </a:prstGeom>
          <a:noFill/>
        </p:spPr>
      </p:pic>
      <p:pic>
        <p:nvPicPr>
          <p:cNvPr id="2054" name="Picture 6" descr="C:\Users\Katherine\Documents\Scott\Colwick Park\348.jpe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99592" y="4581128"/>
            <a:ext cx="2730351" cy="20477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I climbed some trees and me and mummy had a </a:t>
            </a:r>
            <a:r>
              <a:rPr lang="en-GB" smtClean="0"/>
              <a:t>great time.</a:t>
            </a:r>
            <a:endParaRPr lang="en-GB"/>
          </a:p>
        </p:txBody>
      </p:sp>
      <p:pic>
        <p:nvPicPr>
          <p:cNvPr id="3074" name="Picture 2" descr="C:\Users\Katherine\Documents\Scott\Colwick Park\341.jpe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772816"/>
            <a:ext cx="2376264" cy="3168352"/>
          </a:xfrm>
          <a:prstGeom prst="rect">
            <a:avLst/>
          </a:prstGeom>
          <a:noFill/>
        </p:spPr>
      </p:pic>
      <p:pic>
        <p:nvPicPr>
          <p:cNvPr id="3075" name="Picture 3" descr="C:\Users\Katherine\Documents\Scott\Colwick Park\334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5856" y="1772816"/>
            <a:ext cx="2646294" cy="3528392"/>
          </a:xfrm>
          <a:prstGeom prst="rect">
            <a:avLst/>
          </a:prstGeom>
          <a:noFill/>
        </p:spPr>
      </p:pic>
      <p:pic>
        <p:nvPicPr>
          <p:cNvPr id="3076" name="Picture 4" descr="C:\Users\Katherine\Documents\Scott\Colwick Park\332.jpe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56176" y="1772816"/>
            <a:ext cx="2307001" cy="307299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</TotalTime>
  <Words>43</Words>
  <Application>Microsoft Office PowerPoint</Application>
  <PresentationFormat>On-screen Show (4:3)</PresentationFormat>
  <Paragraphs>4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Scott’s Colwick Park Photos</vt:lpstr>
      <vt:lpstr>Here are some photos I took at colwick park.</vt:lpstr>
      <vt:lpstr>Slide 3</vt:lpstr>
      <vt:lpstr>We walked to Colwick Hall and St Johns Church and saw some flowers and a butterfly</vt:lpstr>
      <vt:lpstr>I climbed some trees and me and mummy had a great time.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Katherine</dc:creator>
  <cp:lastModifiedBy>Katherine</cp:lastModifiedBy>
  <cp:revision>9</cp:revision>
  <dcterms:created xsi:type="dcterms:W3CDTF">2020-04-30T08:49:07Z</dcterms:created>
  <dcterms:modified xsi:type="dcterms:W3CDTF">2020-04-30T09:39:29Z</dcterms:modified>
</cp:coreProperties>
</file>