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tags/tag1.xml" ContentType="application/vnd.openxmlformats-officedocument.presentationml.tags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5"/>
  </p:notesMasterIdLst>
  <p:sldIdLst>
    <p:sldId id="296" r:id="rId11"/>
    <p:sldId id="297" r:id="rId12"/>
    <p:sldId id="339" r:id="rId13"/>
    <p:sldId id="340" r:id="rId14"/>
    <p:sldId id="299" r:id="rId15"/>
    <p:sldId id="330" r:id="rId16"/>
    <p:sldId id="335" r:id="rId17"/>
    <p:sldId id="300" r:id="rId18"/>
    <p:sldId id="333" r:id="rId19"/>
    <p:sldId id="336" r:id="rId20"/>
    <p:sldId id="337" r:id="rId21"/>
    <p:sldId id="301" r:id="rId22"/>
    <p:sldId id="306" r:id="rId23"/>
    <p:sldId id="317" r:id="rId2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750" userDrawn="1">
          <p15:clr>
            <a:srgbClr val="A4A3A4"/>
          </p15:clr>
        </p15:guide>
        <p15:guide id="2" pos="453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472C4"/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16" autoAdjust="0"/>
    <p:restoredTop sz="96327"/>
  </p:normalViewPr>
  <p:slideViewPr>
    <p:cSldViewPr snapToGrid="0" snapToObjects="1">
      <p:cViewPr varScale="1">
        <p:scale>
          <a:sx n="83" d="100"/>
          <a:sy n="83" d="100"/>
        </p:scale>
        <p:origin x="1478" y="82"/>
      </p:cViewPr>
      <p:guideLst>
        <p:guide orient="horz" pos="2750"/>
        <p:guide pos="453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commentAuthors" Target="commentAuthors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viewProps" Target="viewProp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mes Clegg" userId="c6df1435-7a36-4b38-be4d-16e68e91152f" providerId="ADAL" clId="{87C4FB45-7BBF-445A-8627-E79D9A341DF0}"/>
    <pc:docChg chg="custSel modSld">
      <pc:chgData name="James Clegg" userId="c6df1435-7a36-4b38-be4d-16e68e91152f" providerId="ADAL" clId="{87C4FB45-7BBF-445A-8627-E79D9A341DF0}" dt="2021-01-19T19:31:53.190" v="11"/>
      <pc:docMkLst>
        <pc:docMk/>
      </pc:docMkLst>
      <pc:sldChg chg="modTransition">
        <pc:chgData name="James Clegg" userId="c6df1435-7a36-4b38-be4d-16e68e91152f" providerId="ADAL" clId="{87C4FB45-7BBF-445A-8627-E79D9A341DF0}" dt="2021-01-19T19:31:53.190" v="11"/>
        <pc:sldMkLst>
          <pc:docMk/>
          <pc:sldMk cId="3463639803" sldId="296"/>
        </pc:sldMkLst>
      </pc:sldChg>
      <pc:sldChg chg="modTransition">
        <pc:chgData name="James Clegg" userId="c6df1435-7a36-4b38-be4d-16e68e91152f" providerId="ADAL" clId="{87C4FB45-7BBF-445A-8627-E79D9A341DF0}" dt="2021-01-19T19:31:53.190" v="11"/>
        <pc:sldMkLst>
          <pc:docMk/>
          <pc:sldMk cId="861935487" sldId="297"/>
        </pc:sldMkLst>
      </pc:sldChg>
      <pc:sldChg chg="modTransition">
        <pc:chgData name="James Clegg" userId="c6df1435-7a36-4b38-be4d-16e68e91152f" providerId="ADAL" clId="{87C4FB45-7BBF-445A-8627-E79D9A341DF0}" dt="2021-01-19T19:31:53.190" v="11"/>
        <pc:sldMkLst>
          <pc:docMk/>
          <pc:sldMk cId="895466786" sldId="299"/>
        </pc:sldMkLst>
      </pc:sldChg>
      <pc:sldChg chg="delSp modTransition delAnim">
        <pc:chgData name="James Clegg" userId="c6df1435-7a36-4b38-be4d-16e68e91152f" providerId="ADAL" clId="{87C4FB45-7BBF-445A-8627-E79D9A341DF0}" dt="2021-01-19T19:31:53.190" v="11"/>
        <pc:sldMkLst>
          <pc:docMk/>
          <pc:sldMk cId="3939627984" sldId="300"/>
        </pc:sldMkLst>
        <pc:picChg chg="del">
          <ac:chgData name="James Clegg" userId="c6df1435-7a36-4b38-be4d-16e68e91152f" providerId="ADAL" clId="{87C4FB45-7BBF-445A-8627-E79D9A341DF0}" dt="2021-01-19T19:31:25.574" v="4" actId="478"/>
          <ac:picMkLst>
            <pc:docMk/>
            <pc:sldMk cId="3939627984" sldId="300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87C4FB45-7BBF-445A-8627-E79D9A341DF0}" dt="2021-01-19T19:31:53.190" v="11"/>
        <pc:sldMkLst>
          <pc:docMk/>
          <pc:sldMk cId="3782242679" sldId="301"/>
        </pc:sldMkLst>
        <pc:picChg chg="del">
          <ac:chgData name="James Clegg" userId="c6df1435-7a36-4b38-be4d-16e68e91152f" providerId="ADAL" clId="{87C4FB45-7BBF-445A-8627-E79D9A341DF0}" dt="2021-01-19T19:31:40.256" v="8" actId="478"/>
          <ac:picMkLst>
            <pc:docMk/>
            <pc:sldMk cId="3782242679" sldId="301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87C4FB45-7BBF-445A-8627-E79D9A341DF0}" dt="2021-01-19T19:31:53.190" v="11"/>
        <pc:sldMkLst>
          <pc:docMk/>
          <pc:sldMk cId="2967051476" sldId="306"/>
        </pc:sldMkLst>
        <pc:picChg chg="del">
          <ac:chgData name="James Clegg" userId="c6df1435-7a36-4b38-be4d-16e68e91152f" providerId="ADAL" clId="{87C4FB45-7BBF-445A-8627-E79D9A341DF0}" dt="2021-01-19T19:31:45.596" v="9" actId="478"/>
          <ac:picMkLst>
            <pc:docMk/>
            <pc:sldMk cId="2967051476" sldId="306"/>
            <ac:picMk id="19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87C4FB45-7BBF-445A-8627-E79D9A341DF0}" dt="2021-01-19T19:31:53.190" v="11"/>
        <pc:sldMkLst>
          <pc:docMk/>
          <pc:sldMk cId="1523482686" sldId="317"/>
        </pc:sldMkLst>
        <pc:picChg chg="del">
          <ac:chgData name="James Clegg" userId="c6df1435-7a36-4b38-be4d-16e68e91152f" providerId="ADAL" clId="{87C4FB45-7BBF-445A-8627-E79D9A341DF0}" dt="2021-01-19T19:31:48.115" v="10" actId="478"/>
          <ac:picMkLst>
            <pc:docMk/>
            <pc:sldMk cId="1523482686" sldId="317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87C4FB45-7BBF-445A-8627-E79D9A341DF0}" dt="2021-01-19T19:31:53.190" v="11"/>
        <pc:sldMkLst>
          <pc:docMk/>
          <pc:sldMk cId="1390213696" sldId="330"/>
        </pc:sldMkLst>
        <pc:picChg chg="del">
          <ac:chgData name="James Clegg" userId="c6df1435-7a36-4b38-be4d-16e68e91152f" providerId="ADAL" clId="{87C4FB45-7BBF-445A-8627-E79D9A341DF0}" dt="2021-01-19T19:31:19.713" v="2" actId="478"/>
          <ac:picMkLst>
            <pc:docMk/>
            <pc:sldMk cId="1390213696" sldId="330"/>
            <ac:picMk id="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87C4FB45-7BBF-445A-8627-E79D9A341DF0}" dt="2021-01-19T19:31:53.190" v="11"/>
        <pc:sldMkLst>
          <pc:docMk/>
          <pc:sldMk cId="351159800" sldId="333"/>
        </pc:sldMkLst>
        <pc:picChg chg="del">
          <ac:chgData name="James Clegg" userId="c6df1435-7a36-4b38-be4d-16e68e91152f" providerId="ADAL" clId="{87C4FB45-7BBF-445A-8627-E79D9A341DF0}" dt="2021-01-19T19:31:31.439" v="5" actId="478"/>
          <ac:picMkLst>
            <pc:docMk/>
            <pc:sldMk cId="351159800" sldId="333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87C4FB45-7BBF-445A-8627-E79D9A341DF0}" dt="2021-01-19T19:31:53.190" v="11"/>
        <pc:sldMkLst>
          <pc:docMk/>
          <pc:sldMk cId="3158874367" sldId="335"/>
        </pc:sldMkLst>
        <pc:picChg chg="del">
          <ac:chgData name="James Clegg" userId="c6df1435-7a36-4b38-be4d-16e68e91152f" providerId="ADAL" clId="{87C4FB45-7BBF-445A-8627-E79D9A341DF0}" dt="2021-01-19T19:31:22.201" v="3" actId="478"/>
          <ac:picMkLst>
            <pc:docMk/>
            <pc:sldMk cId="3158874367" sldId="335"/>
            <ac:picMk id="7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87C4FB45-7BBF-445A-8627-E79D9A341DF0}" dt="2021-01-19T19:31:53.190" v="11"/>
        <pc:sldMkLst>
          <pc:docMk/>
          <pc:sldMk cId="335068124" sldId="336"/>
        </pc:sldMkLst>
        <pc:picChg chg="del">
          <ac:chgData name="James Clegg" userId="c6df1435-7a36-4b38-be4d-16e68e91152f" providerId="ADAL" clId="{87C4FB45-7BBF-445A-8627-E79D9A341DF0}" dt="2021-01-19T19:31:34.709" v="6" actId="478"/>
          <ac:picMkLst>
            <pc:docMk/>
            <pc:sldMk cId="335068124" sldId="336"/>
            <ac:picMk id="16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87C4FB45-7BBF-445A-8627-E79D9A341DF0}" dt="2021-01-19T19:31:53.190" v="11"/>
        <pc:sldMkLst>
          <pc:docMk/>
          <pc:sldMk cId="3743938658" sldId="337"/>
        </pc:sldMkLst>
        <pc:picChg chg="del">
          <ac:chgData name="James Clegg" userId="c6df1435-7a36-4b38-be4d-16e68e91152f" providerId="ADAL" clId="{87C4FB45-7BBF-445A-8627-E79D9A341DF0}" dt="2021-01-19T19:31:37.642" v="7" actId="478"/>
          <ac:picMkLst>
            <pc:docMk/>
            <pc:sldMk cId="3743938658" sldId="337"/>
            <ac:picMk id="21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87C4FB45-7BBF-445A-8627-E79D9A341DF0}" dt="2021-01-19T19:31:53.190" v="11"/>
        <pc:sldMkLst>
          <pc:docMk/>
          <pc:sldMk cId="1757675312" sldId="339"/>
        </pc:sldMkLst>
        <pc:picChg chg="del">
          <ac:chgData name="James Clegg" userId="c6df1435-7a36-4b38-be4d-16e68e91152f" providerId="ADAL" clId="{87C4FB45-7BBF-445A-8627-E79D9A341DF0}" dt="2021-01-19T19:31:14.244" v="0" actId="478"/>
          <ac:picMkLst>
            <pc:docMk/>
            <pc:sldMk cId="1757675312" sldId="339"/>
            <ac:picMk id="1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87C4FB45-7BBF-445A-8627-E79D9A341DF0}" dt="2021-01-19T19:31:53.190" v="11"/>
        <pc:sldMkLst>
          <pc:docMk/>
          <pc:sldMk cId="2191391042" sldId="340"/>
        </pc:sldMkLst>
        <pc:picChg chg="del">
          <ac:chgData name="James Clegg" userId="c6df1435-7a36-4b38-be4d-16e68e91152f" providerId="ADAL" clId="{87C4FB45-7BBF-445A-8627-E79D9A341DF0}" dt="2021-01-19T19:31:16.675" v="1" actId="478"/>
          <ac:picMkLst>
            <pc:docMk/>
            <pc:sldMk cId="2191391042" sldId="340"/>
            <ac:picMk id="35" creationId="{00000000-0000-0000-0000-000000000000}"/>
          </ac:picMkLst>
        </pc:picChg>
      </pc:sldChg>
    </pc:docChg>
  </pc:docChgLst>
</pc:chgInfo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3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4.xlsx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Column1</c:v>
                </c:pt>
              </c:strCache>
            </c:strRef>
          </c:tx>
          <c:spPr>
            <a:noFill/>
            <a:ln w="19050">
              <a:solidFill>
                <a:schemeClr val="tx1"/>
              </a:solidFill>
              <a:prstDash val="solid"/>
            </a:ln>
          </c:spPr>
          <c:dPt>
            <c:idx val="0"/>
            <c:bubble3D val="0"/>
            <c:spPr>
              <a:solidFill>
                <a:schemeClr val="accent6">
                  <a:lumMod val="60000"/>
                  <a:lumOff val="40000"/>
                </a:schemeClr>
              </a:solidFill>
              <a:ln w="19050">
                <a:solidFill>
                  <a:schemeClr val="tx1"/>
                </a:solidFill>
                <a:prstDash val="solid"/>
              </a:ln>
              <a:effectLst/>
            </c:spPr>
            <c:extLst>
              <c:ext xmlns:c16="http://schemas.microsoft.com/office/drawing/2014/chart" uri="{C3380CC4-5D6E-409C-BE32-E72D297353CC}">
                <c16:uniqueId val="{00000001-8936-4DF2-B2A4-F80F52DB44E2}"/>
              </c:ext>
            </c:extLst>
          </c:dPt>
          <c:dPt>
            <c:idx val="1"/>
            <c:bubble3D val="0"/>
            <c:spPr>
              <a:noFill/>
              <a:ln w="19050">
                <a:solidFill>
                  <a:schemeClr val="tx1"/>
                </a:solidFill>
                <a:prstDash val="solid"/>
              </a:ln>
              <a:effectLst/>
            </c:spPr>
            <c:extLst>
              <c:ext xmlns:c16="http://schemas.microsoft.com/office/drawing/2014/chart" uri="{C3380CC4-5D6E-409C-BE32-E72D297353CC}">
                <c16:uniqueId val="{00000003-8936-4DF2-B2A4-F80F52DB44E2}"/>
              </c:ext>
            </c:extLst>
          </c:dPt>
          <c:dPt>
            <c:idx val="2"/>
            <c:bubble3D val="0"/>
            <c:spPr>
              <a:noFill/>
              <a:ln w="19050">
                <a:solidFill>
                  <a:schemeClr val="tx1"/>
                </a:solidFill>
                <a:prstDash val="solid"/>
              </a:ln>
              <a:effectLst/>
            </c:spPr>
            <c:extLst>
              <c:ext xmlns:c16="http://schemas.microsoft.com/office/drawing/2014/chart" uri="{C3380CC4-5D6E-409C-BE32-E72D297353CC}">
                <c16:uniqueId val="{00000005-8936-4DF2-B2A4-F80F52DB44E2}"/>
              </c:ext>
            </c:extLst>
          </c:dPt>
          <c:dPt>
            <c:idx val="3"/>
            <c:bubble3D val="0"/>
            <c:spPr>
              <a:noFill/>
              <a:ln w="19050">
                <a:solidFill>
                  <a:schemeClr val="tx1"/>
                </a:solidFill>
                <a:prstDash val="solid"/>
              </a:ln>
              <a:effectLst/>
            </c:spPr>
            <c:extLst>
              <c:ext xmlns:c16="http://schemas.microsoft.com/office/drawing/2014/chart" uri="{C3380CC4-5D6E-409C-BE32-E72D297353CC}">
                <c16:uniqueId val="{00000007-8936-4DF2-B2A4-F80F52DB44E2}"/>
              </c:ext>
            </c:extLst>
          </c:dPt>
          <c:dPt>
            <c:idx val="4"/>
            <c:bubble3D val="0"/>
            <c:spPr>
              <a:noFill/>
              <a:ln w="19050">
                <a:solidFill>
                  <a:schemeClr val="tx1"/>
                </a:solidFill>
                <a:prstDash val="solid"/>
              </a:ln>
              <a:effectLst/>
            </c:spPr>
            <c:extLst>
              <c:ext xmlns:c16="http://schemas.microsoft.com/office/drawing/2014/chart" uri="{C3380CC4-5D6E-409C-BE32-E72D297353CC}">
                <c16:uniqueId val="{00000009-8936-4DF2-B2A4-F80F52DB44E2}"/>
              </c:ext>
            </c:extLst>
          </c:dPt>
          <c:dPt>
            <c:idx val="5"/>
            <c:bubble3D val="0"/>
            <c:spPr>
              <a:noFill/>
              <a:ln w="19050">
                <a:solidFill>
                  <a:schemeClr val="tx1"/>
                </a:solidFill>
                <a:prstDash val="solid"/>
              </a:ln>
              <a:effectLst/>
            </c:spPr>
            <c:extLst>
              <c:ext xmlns:c16="http://schemas.microsoft.com/office/drawing/2014/chart" uri="{C3380CC4-5D6E-409C-BE32-E72D297353CC}">
                <c16:uniqueId val="{0000000B-8936-4DF2-B2A4-F80F52DB44E2}"/>
              </c:ext>
            </c:extLst>
          </c:dPt>
          <c:dPt>
            <c:idx val="6"/>
            <c:bubble3D val="0"/>
            <c:spPr>
              <a:noFill/>
              <a:ln w="19050">
                <a:solidFill>
                  <a:schemeClr val="tx1"/>
                </a:solidFill>
                <a:prstDash val="solid"/>
              </a:ln>
              <a:effectLst/>
            </c:spPr>
            <c:extLst>
              <c:ext xmlns:c16="http://schemas.microsoft.com/office/drawing/2014/chart" uri="{C3380CC4-5D6E-409C-BE32-E72D297353CC}">
                <c16:uniqueId val="{0000000D-8936-4DF2-B2A4-F80F52DB44E2}"/>
              </c:ext>
            </c:extLst>
          </c:dPt>
          <c:dPt>
            <c:idx val="7"/>
            <c:bubble3D val="0"/>
            <c:spPr>
              <a:noFill/>
              <a:ln w="19050">
                <a:solidFill>
                  <a:schemeClr val="tx1"/>
                </a:solidFill>
                <a:prstDash val="solid"/>
              </a:ln>
              <a:effectLst/>
            </c:spPr>
            <c:extLst>
              <c:ext xmlns:c16="http://schemas.microsoft.com/office/drawing/2014/chart" uri="{C3380CC4-5D6E-409C-BE32-E72D297353CC}">
                <c16:uniqueId val="{0000000F-8936-4DF2-B2A4-F80F52DB44E2}"/>
              </c:ext>
            </c:extLst>
          </c:dPt>
          <c:dPt>
            <c:idx val="8"/>
            <c:bubble3D val="0"/>
            <c:spPr>
              <a:noFill/>
              <a:ln w="19050">
                <a:solidFill>
                  <a:schemeClr val="tx1"/>
                </a:solidFill>
                <a:prstDash val="solid"/>
              </a:ln>
              <a:effectLst/>
            </c:spPr>
            <c:extLst>
              <c:ext xmlns:c16="http://schemas.microsoft.com/office/drawing/2014/chart" uri="{C3380CC4-5D6E-409C-BE32-E72D297353CC}">
                <c16:uniqueId val="{00000011-8936-4DF2-B2A4-F80F52DB44E2}"/>
              </c:ext>
            </c:extLst>
          </c:dPt>
          <c:dPt>
            <c:idx val="9"/>
            <c:bubble3D val="0"/>
            <c:spPr>
              <a:noFill/>
              <a:ln w="19050">
                <a:solidFill>
                  <a:schemeClr val="tx1"/>
                </a:solidFill>
                <a:prstDash val="solid"/>
              </a:ln>
              <a:effectLst/>
            </c:spPr>
            <c:extLst>
              <c:ext xmlns:c16="http://schemas.microsoft.com/office/drawing/2014/chart" uri="{C3380CC4-5D6E-409C-BE32-E72D297353CC}">
                <c16:uniqueId val="{00000013-8936-4DF2-B2A4-F80F52DB44E2}"/>
              </c:ext>
            </c:extLst>
          </c:dPt>
          <c:cat>
            <c:numRef>
              <c:f>Sheet1!$A$2:$A$5</c:f>
              <c:numCache>
                <c:formatCode>General</c:formatCode>
                <c:ptCount val="4"/>
              </c:numCache>
            </c:numRef>
          </c:cat>
          <c:val>
            <c:numRef>
              <c:f>Sheet1!$B$2:$B$5</c:f>
              <c:numCache>
                <c:formatCode>General</c:formatCode>
                <c:ptCount val="4"/>
                <c:pt idx="0">
                  <c:v>1</c:v>
                </c:pt>
                <c:pt idx="1">
                  <c:v>1</c:v>
                </c:pt>
                <c:pt idx="2">
                  <c:v>1</c:v>
                </c:pt>
                <c:pt idx="3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4-8936-4DF2-B2A4-F80F52DB44E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Column1</c:v>
                </c:pt>
              </c:strCache>
            </c:strRef>
          </c:tx>
          <c:spPr>
            <a:noFill/>
            <a:ln w="19050">
              <a:solidFill>
                <a:schemeClr val="tx1"/>
              </a:solidFill>
              <a:prstDash val="solid"/>
            </a:ln>
          </c:spPr>
          <c:dPt>
            <c:idx val="0"/>
            <c:bubble3D val="0"/>
            <c:spPr>
              <a:solidFill>
                <a:schemeClr val="accent6">
                  <a:lumMod val="60000"/>
                  <a:lumOff val="40000"/>
                </a:schemeClr>
              </a:solidFill>
              <a:ln w="19050">
                <a:solidFill>
                  <a:schemeClr val="tx1"/>
                </a:solidFill>
                <a:prstDash val="solid"/>
              </a:ln>
              <a:effectLst/>
            </c:spPr>
            <c:extLst>
              <c:ext xmlns:c16="http://schemas.microsoft.com/office/drawing/2014/chart" uri="{C3380CC4-5D6E-409C-BE32-E72D297353CC}">
                <c16:uniqueId val="{00000001-8936-4DF2-B2A4-F80F52DB44E2}"/>
              </c:ext>
            </c:extLst>
          </c:dPt>
          <c:dPt>
            <c:idx val="1"/>
            <c:bubble3D val="0"/>
            <c:spPr>
              <a:noFill/>
              <a:ln w="19050">
                <a:solidFill>
                  <a:schemeClr val="tx1"/>
                </a:solidFill>
                <a:prstDash val="solid"/>
              </a:ln>
              <a:effectLst/>
            </c:spPr>
            <c:extLst>
              <c:ext xmlns:c16="http://schemas.microsoft.com/office/drawing/2014/chart" uri="{C3380CC4-5D6E-409C-BE32-E72D297353CC}">
                <c16:uniqueId val="{00000003-8936-4DF2-B2A4-F80F52DB44E2}"/>
              </c:ext>
            </c:extLst>
          </c:dPt>
          <c:dPt>
            <c:idx val="2"/>
            <c:bubble3D val="0"/>
            <c:spPr>
              <a:noFill/>
              <a:ln w="19050">
                <a:solidFill>
                  <a:schemeClr val="tx1"/>
                </a:solidFill>
                <a:prstDash val="solid"/>
              </a:ln>
              <a:effectLst/>
            </c:spPr>
            <c:extLst>
              <c:ext xmlns:c16="http://schemas.microsoft.com/office/drawing/2014/chart" uri="{C3380CC4-5D6E-409C-BE32-E72D297353CC}">
                <c16:uniqueId val="{00000005-8936-4DF2-B2A4-F80F52DB44E2}"/>
              </c:ext>
            </c:extLst>
          </c:dPt>
          <c:dPt>
            <c:idx val="3"/>
            <c:bubble3D val="0"/>
            <c:spPr>
              <a:noFill/>
              <a:ln w="19050">
                <a:solidFill>
                  <a:schemeClr val="tx1"/>
                </a:solidFill>
                <a:prstDash val="solid"/>
              </a:ln>
              <a:effectLst/>
            </c:spPr>
            <c:extLst>
              <c:ext xmlns:c16="http://schemas.microsoft.com/office/drawing/2014/chart" uri="{C3380CC4-5D6E-409C-BE32-E72D297353CC}">
                <c16:uniqueId val="{00000007-8936-4DF2-B2A4-F80F52DB44E2}"/>
              </c:ext>
            </c:extLst>
          </c:dPt>
          <c:dPt>
            <c:idx val="4"/>
            <c:bubble3D val="0"/>
            <c:spPr>
              <a:noFill/>
              <a:ln w="19050">
                <a:solidFill>
                  <a:schemeClr val="tx1"/>
                </a:solidFill>
                <a:prstDash val="solid"/>
              </a:ln>
              <a:effectLst/>
            </c:spPr>
            <c:extLst>
              <c:ext xmlns:c16="http://schemas.microsoft.com/office/drawing/2014/chart" uri="{C3380CC4-5D6E-409C-BE32-E72D297353CC}">
                <c16:uniqueId val="{00000009-8936-4DF2-B2A4-F80F52DB44E2}"/>
              </c:ext>
            </c:extLst>
          </c:dPt>
          <c:dPt>
            <c:idx val="5"/>
            <c:bubble3D val="0"/>
            <c:spPr>
              <a:noFill/>
              <a:ln w="19050">
                <a:solidFill>
                  <a:schemeClr val="tx1"/>
                </a:solidFill>
                <a:prstDash val="solid"/>
              </a:ln>
              <a:effectLst/>
            </c:spPr>
            <c:extLst>
              <c:ext xmlns:c16="http://schemas.microsoft.com/office/drawing/2014/chart" uri="{C3380CC4-5D6E-409C-BE32-E72D297353CC}">
                <c16:uniqueId val="{0000000B-8936-4DF2-B2A4-F80F52DB44E2}"/>
              </c:ext>
            </c:extLst>
          </c:dPt>
          <c:dPt>
            <c:idx val="6"/>
            <c:bubble3D val="0"/>
            <c:spPr>
              <a:noFill/>
              <a:ln w="19050">
                <a:solidFill>
                  <a:schemeClr val="tx1"/>
                </a:solidFill>
                <a:prstDash val="solid"/>
              </a:ln>
              <a:effectLst/>
            </c:spPr>
            <c:extLst>
              <c:ext xmlns:c16="http://schemas.microsoft.com/office/drawing/2014/chart" uri="{C3380CC4-5D6E-409C-BE32-E72D297353CC}">
                <c16:uniqueId val="{0000000D-8936-4DF2-B2A4-F80F52DB44E2}"/>
              </c:ext>
            </c:extLst>
          </c:dPt>
          <c:dPt>
            <c:idx val="7"/>
            <c:bubble3D val="0"/>
            <c:spPr>
              <a:noFill/>
              <a:ln w="19050">
                <a:solidFill>
                  <a:schemeClr val="tx1"/>
                </a:solidFill>
                <a:prstDash val="solid"/>
              </a:ln>
              <a:effectLst/>
            </c:spPr>
            <c:extLst>
              <c:ext xmlns:c16="http://schemas.microsoft.com/office/drawing/2014/chart" uri="{C3380CC4-5D6E-409C-BE32-E72D297353CC}">
                <c16:uniqueId val="{0000000F-8936-4DF2-B2A4-F80F52DB44E2}"/>
              </c:ext>
            </c:extLst>
          </c:dPt>
          <c:dPt>
            <c:idx val="8"/>
            <c:bubble3D val="0"/>
            <c:spPr>
              <a:noFill/>
              <a:ln w="19050">
                <a:solidFill>
                  <a:schemeClr val="tx1"/>
                </a:solidFill>
                <a:prstDash val="solid"/>
              </a:ln>
              <a:effectLst/>
            </c:spPr>
            <c:extLst>
              <c:ext xmlns:c16="http://schemas.microsoft.com/office/drawing/2014/chart" uri="{C3380CC4-5D6E-409C-BE32-E72D297353CC}">
                <c16:uniqueId val="{00000011-8936-4DF2-B2A4-F80F52DB44E2}"/>
              </c:ext>
            </c:extLst>
          </c:dPt>
          <c:dPt>
            <c:idx val="9"/>
            <c:bubble3D val="0"/>
            <c:spPr>
              <a:noFill/>
              <a:ln w="19050">
                <a:solidFill>
                  <a:schemeClr val="tx1"/>
                </a:solidFill>
                <a:prstDash val="solid"/>
              </a:ln>
              <a:effectLst/>
            </c:spPr>
            <c:extLst>
              <c:ext xmlns:c16="http://schemas.microsoft.com/office/drawing/2014/chart" uri="{C3380CC4-5D6E-409C-BE32-E72D297353CC}">
                <c16:uniqueId val="{00000013-8936-4DF2-B2A4-F80F52DB44E2}"/>
              </c:ext>
            </c:extLst>
          </c:dPt>
          <c:cat>
            <c:numRef>
              <c:f>Sheet1!$A$2:$A$5</c:f>
              <c:numCache>
                <c:formatCode>General</c:formatCode>
                <c:ptCount val="4"/>
              </c:numCache>
            </c:numRef>
          </c:cat>
          <c:val>
            <c:numRef>
              <c:f>Sheet1!$B$2:$B$5</c:f>
              <c:numCache>
                <c:formatCode>General</c:formatCode>
                <c:ptCount val="4"/>
                <c:pt idx="0">
                  <c:v>1</c:v>
                </c:pt>
                <c:pt idx="1">
                  <c:v>1</c:v>
                </c:pt>
                <c:pt idx="2">
                  <c:v>1</c:v>
                </c:pt>
                <c:pt idx="3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4-8936-4DF2-B2A4-F80F52DB44E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Column1</c:v>
                </c:pt>
              </c:strCache>
            </c:strRef>
          </c:tx>
          <c:spPr>
            <a:solidFill>
              <a:schemeClr val="bg1"/>
            </a:solidFill>
            <a:ln w="19050">
              <a:solidFill>
                <a:schemeClr val="tx1"/>
              </a:solidFill>
            </a:ln>
          </c:spPr>
          <c:dPt>
            <c:idx val="0"/>
            <c:bubble3D val="0"/>
            <c:spPr>
              <a:solidFill>
                <a:schemeClr val="bg1"/>
              </a:solidFill>
              <a:ln w="19050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FA82-4311-A494-59D46164DF5A}"/>
              </c:ext>
            </c:extLst>
          </c:dPt>
          <c:dPt>
            <c:idx val="1"/>
            <c:bubble3D val="0"/>
            <c:spPr>
              <a:solidFill>
                <a:schemeClr val="bg1"/>
              </a:solidFill>
              <a:ln w="19050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FA82-4311-A494-59D46164DF5A}"/>
              </c:ext>
            </c:extLst>
          </c:dPt>
          <c:dPt>
            <c:idx val="2"/>
            <c:bubble3D val="0"/>
            <c:spPr>
              <a:solidFill>
                <a:schemeClr val="bg1"/>
              </a:solidFill>
              <a:ln w="19050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FA82-4311-A494-59D46164DF5A}"/>
              </c:ext>
            </c:extLst>
          </c:dPt>
          <c:dPt>
            <c:idx val="3"/>
            <c:bubble3D val="0"/>
            <c:spPr>
              <a:solidFill>
                <a:schemeClr val="bg1"/>
              </a:solidFill>
              <a:ln w="19050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FA82-4311-A494-59D46164DF5A}"/>
              </c:ext>
            </c:extLst>
          </c:dPt>
          <c:dPt>
            <c:idx val="4"/>
            <c:bubble3D val="0"/>
            <c:spPr>
              <a:solidFill>
                <a:schemeClr val="bg1"/>
              </a:solidFill>
              <a:ln w="19050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9-FA82-4311-A494-59D46164DF5A}"/>
              </c:ext>
            </c:extLst>
          </c:dPt>
          <c:dPt>
            <c:idx val="5"/>
            <c:bubble3D val="0"/>
            <c:spPr>
              <a:solidFill>
                <a:schemeClr val="bg1"/>
              </a:solidFill>
              <a:ln w="19050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B-FA82-4311-A494-59D46164DF5A}"/>
              </c:ext>
            </c:extLst>
          </c:dPt>
          <c:dPt>
            <c:idx val="6"/>
            <c:bubble3D val="0"/>
            <c:spPr>
              <a:solidFill>
                <a:schemeClr val="bg1"/>
              </a:solidFill>
              <a:ln w="19050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D-FA82-4311-A494-59D46164DF5A}"/>
              </c:ext>
            </c:extLst>
          </c:dPt>
          <c:dPt>
            <c:idx val="7"/>
            <c:bubble3D val="0"/>
            <c:spPr>
              <a:solidFill>
                <a:schemeClr val="bg1"/>
              </a:solidFill>
              <a:ln w="19050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F-FA82-4311-A494-59D46164DF5A}"/>
              </c:ext>
            </c:extLst>
          </c:dPt>
          <c:dPt>
            <c:idx val="8"/>
            <c:bubble3D val="0"/>
            <c:spPr>
              <a:solidFill>
                <a:schemeClr val="bg1"/>
              </a:solidFill>
              <a:ln w="19050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1-FA82-4311-A494-59D46164DF5A}"/>
              </c:ext>
            </c:extLst>
          </c:dPt>
          <c:dPt>
            <c:idx val="9"/>
            <c:bubble3D val="0"/>
            <c:spPr>
              <a:solidFill>
                <a:schemeClr val="bg1"/>
              </a:solidFill>
              <a:ln w="19050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3-FA82-4311-A494-59D46164DF5A}"/>
              </c:ext>
            </c:extLst>
          </c:dPt>
          <c:cat>
            <c:numRef>
              <c:f>Sheet1!$A$2:$A$6</c:f>
              <c:numCache>
                <c:formatCode>General</c:formatCode>
                <c:ptCount val="5"/>
              </c:numCache>
            </c:numRef>
          </c:cat>
          <c:val>
            <c:numRef>
              <c:f>Sheet1!$B$2:$B$6</c:f>
              <c:numCache>
                <c:formatCode>General</c:formatCode>
                <c:ptCount val="5"/>
                <c:pt idx="0">
                  <c:v>1</c:v>
                </c:pt>
                <c:pt idx="1">
                  <c:v>1</c:v>
                </c:pt>
                <c:pt idx="2">
                  <c:v>1</c:v>
                </c:pt>
                <c:pt idx="3">
                  <c:v>1</c:v>
                </c:pt>
                <c:pt idx="4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4-FA82-4311-A494-59D46164DF5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Column1</c:v>
                </c:pt>
              </c:strCache>
            </c:strRef>
          </c:tx>
          <c:spPr>
            <a:noFill/>
            <a:ln w="19050">
              <a:noFill/>
            </a:ln>
          </c:spPr>
          <c:dPt>
            <c:idx val="0"/>
            <c:bubble3D val="0"/>
            <c:spPr>
              <a:solidFill>
                <a:schemeClr val="accent1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B678-40E4-AFE2-9D9F67542528}"/>
              </c:ext>
            </c:extLst>
          </c:dPt>
          <c:dPt>
            <c:idx val="1"/>
            <c:bubble3D val="0"/>
            <c:spPr>
              <a:noFill/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94A7-4C10-BA49-AE2371B0F85F}"/>
              </c:ext>
            </c:extLst>
          </c:dPt>
          <c:dPt>
            <c:idx val="2"/>
            <c:bubble3D val="0"/>
            <c:spPr>
              <a:noFill/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5-94A7-4C10-BA49-AE2371B0F85F}"/>
              </c:ext>
            </c:extLst>
          </c:dPt>
          <c:dPt>
            <c:idx val="3"/>
            <c:bubble3D val="0"/>
            <c:spPr>
              <a:noFill/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7-94A7-4C10-BA49-AE2371B0F85F}"/>
              </c:ext>
            </c:extLst>
          </c:dPt>
          <c:dPt>
            <c:idx val="4"/>
            <c:bubble3D val="0"/>
            <c:spPr>
              <a:noFill/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9-94A7-4C10-BA49-AE2371B0F85F}"/>
              </c:ext>
            </c:extLst>
          </c:dPt>
          <c:dPt>
            <c:idx val="5"/>
            <c:bubble3D val="0"/>
            <c:spPr>
              <a:noFill/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B-94A7-4C10-BA49-AE2371B0F85F}"/>
              </c:ext>
            </c:extLst>
          </c:dPt>
          <c:dPt>
            <c:idx val="6"/>
            <c:bubble3D val="0"/>
            <c:spPr>
              <a:noFill/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D-94A7-4C10-BA49-AE2371B0F85F}"/>
              </c:ext>
            </c:extLst>
          </c:dPt>
          <c:dPt>
            <c:idx val="7"/>
            <c:bubble3D val="0"/>
            <c:spPr>
              <a:noFill/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F-94A7-4C10-BA49-AE2371B0F85F}"/>
              </c:ext>
            </c:extLst>
          </c:dPt>
          <c:dPt>
            <c:idx val="8"/>
            <c:bubble3D val="0"/>
            <c:spPr>
              <a:noFill/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11-94A7-4C10-BA49-AE2371B0F85F}"/>
              </c:ext>
            </c:extLst>
          </c:dPt>
          <c:dPt>
            <c:idx val="9"/>
            <c:bubble3D val="0"/>
            <c:spPr>
              <a:noFill/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13-94A7-4C10-BA49-AE2371B0F85F}"/>
              </c:ext>
            </c:extLst>
          </c:dPt>
          <c:cat>
            <c:numRef>
              <c:f>Sheet1!$A$2:$A$11</c:f>
              <c:numCache>
                <c:formatCode>General</c:formatCode>
                <c:ptCount val="10"/>
              </c:numCache>
            </c:numRef>
          </c:cat>
          <c:val>
            <c:numRef>
              <c:f>Sheet1!$B$2:$B$11</c:f>
              <c:numCache>
                <c:formatCode>General</c:formatCode>
                <c:ptCount val="10"/>
                <c:pt idx="0">
                  <c:v>1</c:v>
                </c:pt>
                <c:pt idx="1">
                  <c:v>1</c:v>
                </c:pt>
                <c:pt idx="2">
                  <c:v>1</c:v>
                </c:pt>
                <c:pt idx="3">
                  <c:v>1</c:v>
                </c:pt>
                <c:pt idx="4">
                  <c:v>1</c:v>
                </c:pt>
                <c:pt idx="5">
                  <c:v>1</c:v>
                </c:pt>
                <c:pt idx="6">
                  <c:v>1</c:v>
                </c:pt>
                <c:pt idx="7">
                  <c:v>1</c:v>
                </c:pt>
                <c:pt idx="8">
                  <c:v>1</c:v>
                </c:pt>
                <c:pt idx="9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B678-40E4-AFE2-9D9F6754252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Column1</c:v>
                </c:pt>
              </c:strCache>
            </c:strRef>
          </c:tx>
          <c:spPr>
            <a:noFill/>
            <a:ln w="19050">
              <a:solidFill>
                <a:schemeClr val="tx1"/>
              </a:solidFill>
              <a:prstDash val="dash"/>
            </a:ln>
          </c:spPr>
          <c:dPt>
            <c:idx val="0"/>
            <c:bubble3D val="0"/>
            <c:spPr>
              <a:noFill/>
              <a:ln w="19050">
                <a:solidFill>
                  <a:schemeClr val="tx1"/>
                </a:solidFill>
                <a:prstDash val="dash"/>
              </a:ln>
              <a:effectLst/>
            </c:spPr>
            <c:extLst>
              <c:ext xmlns:c16="http://schemas.microsoft.com/office/drawing/2014/chart" uri="{C3380CC4-5D6E-409C-BE32-E72D297353CC}">
                <c16:uniqueId val="{00000001-3C6D-436F-B8E6-0B93487293A5}"/>
              </c:ext>
            </c:extLst>
          </c:dPt>
          <c:dPt>
            <c:idx val="1"/>
            <c:bubble3D val="0"/>
            <c:spPr>
              <a:noFill/>
              <a:ln w="19050">
                <a:solidFill>
                  <a:schemeClr val="tx1"/>
                </a:solidFill>
                <a:prstDash val="dash"/>
              </a:ln>
              <a:effectLst/>
            </c:spPr>
            <c:extLst>
              <c:ext xmlns:c16="http://schemas.microsoft.com/office/drawing/2014/chart" uri="{C3380CC4-5D6E-409C-BE32-E72D297353CC}">
                <c16:uniqueId val="{00000003-3C6D-436F-B8E6-0B93487293A5}"/>
              </c:ext>
            </c:extLst>
          </c:dPt>
          <c:dPt>
            <c:idx val="2"/>
            <c:bubble3D val="0"/>
            <c:spPr>
              <a:noFill/>
              <a:ln w="19050">
                <a:solidFill>
                  <a:schemeClr val="tx1"/>
                </a:solidFill>
                <a:prstDash val="dash"/>
              </a:ln>
              <a:effectLst/>
            </c:spPr>
            <c:extLst>
              <c:ext xmlns:c16="http://schemas.microsoft.com/office/drawing/2014/chart" uri="{C3380CC4-5D6E-409C-BE32-E72D297353CC}">
                <c16:uniqueId val="{00000005-3C6D-436F-B8E6-0B93487293A5}"/>
              </c:ext>
            </c:extLst>
          </c:dPt>
          <c:dPt>
            <c:idx val="3"/>
            <c:bubble3D val="0"/>
            <c:spPr>
              <a:noFill/>
              <a:ln w="19050">
                <a:solidFill>
                  <a:schemeClr val="tx1"/>
                </a:solidFill>
                <a:prstDash val="dash"/>
              </a:ln>
              <a:effectLst/>
            </c:spPr>
            <c:extLst>
              <c:ext xmlns:c16="http://schemas.microsoft.com/office/drawing/2014/chart" uri="{C3380CC4-5D6E-409C-BE32-E72D297353CC}">
                <c16:uniqueId val="{00000007-3C6D-436F-B8E6-0B93487293A5}"/>
              </c:ext>
            </c:extLst>
          </c:dPt>
          <c:dPt>
            <c:idx val="4"/>
            <c:bubble3D val="0"/>
            <c:spPr>
              <a:noFill/>
              <a:ln w="19050">
                <a:solidFill>
                  <a:schemeClr val="tx1"/>
                </a:solidFill>
                <a:prstDash val="dash"/>
              </a:ln>
              <a:effectLst/>
            </c:spPr>
            <c:extLst>
              <c:ext xmlns:c16="http://schemas.microsoft.com/office/drawing/2014/chart" uri="{C3380CC4-5D6E-409C-BE32-E72D297353CC}">
                <c16:uniqueId val="{00000009-3C6D-436F-B8E6-0B93487293A5}"/>
              </c:ext>
            </c:extLst>
          </c:dPt>
          <c:dPt>
            <c:idx val="5"/>
            <c:bubble3D val="0"/>
            <c:spPr>
              <a:noFill/>
              <a:ln w="19050">
                <a:solidFill>
                  <a:schemeClr val="tx1"/>
                </a:solidFill>
                <a:prstDash val="dash"/>
              </a:ln>
              <a:effectLst/>
            </c:spPr>
            <c:extLst>
              <c:ext xmlns:c16="http://schemas.microsoft.com/office/drawing/2014/chart" uri="{C3380CC4-5D6E-409C-BE32-E72D297353CC}">
                <c16:uniqueId val="{0000000B-3C6D-436F-B8E6-0B93487293A5}"/>
              </c:ext>
            </c:extLst>
          </c:dPt>
          <c:dPt>
            <c:idx val="6"/>
            <c:bubble3D val="0"/>
            <c:spPr>
              <a:noFill/>
              <a:ln w="19050">
                <a:solidFill>
                  <a:schemeClr val="tx1"/>
                </a:solidFill>
                <a:prstDash val="dash"/>
              </a:ln>
              <a:effectLst/>
            </c:spPr>
            <c:extLst>
              <c:ext xmlns:c16="http://schemas.microsoft.com/office/drawing/2014/chart" uri="{C3380CC4-5D6E-409C-BE32-E72D297353CC}">
                <c16:uniqueId val="{0000000D-3C6D-436F-B8E6-0B93487293A5}"/>
              </c:ext>
            </c:extLst>
          </c:dPt>
          <c:dPt>
            <c:idx val="7"/>
            <c:bubble3D val="0"/>
            <c:spPr>
              <a:noFill/>
              <a:ln w="19050">
                <a:solidFill>
                  <a:schemeClr val="tx1"/>
                </a:solidFill>
                <a:prstDash val="dash"/>
              </a:ln>
              <a:effectLst/>
            </c:spPr>
            <c:extLst>
              <c:ext xmlns:c16="http://schemas.microsoft.com/office/drawing/2014/chart" uri="{C3380CC4-5D6E-409C-BE32-E72D297353CC}">
                <c16:uniqueId val="{0000000F-3C6D-436F-B8E6-0B93487293A5}"/>
              </c:ext>
            </c:extLst>
          </c:dPt>
          <c:dPt>
            <c:idx val="8"/>
            <c:bubble3D val="0"/>
            <c:spPr>
              <a:noFill/>
              <a:ln w="19050">
                <a:solidFill>
                  <a:schemeClr val="tx1"/>
                </a:solidFill>
                <a:prstDash val="dash"/>
              </a:ln>
              <a:effectLst/>
            </c:spPr>
            <c:extLst>
              <c:ext xmlns:c16="http://schemas.microsoft.com/office/drawing/2014/chart" uri="{C3380CC4-5D6E-409C-BE32-E72D297353CC}">
                <c16:uniqueId val="{00000011-3C6D-436F-B8E6-0B93487293A5}"/>
              </c:ext>
            </c:extLst>
          </c:dPt>
          <c:dPt>
            <c:idx val="9"/>
            <c:bubble3D val="0"/>
            <c:spPr>
              <a:noFill/>
              <a:ln w="19050">
                <a:solidFill>
                  <a:schemeClr val="tx1"/>
                </a:solidFill>
                <a:prstDash val="dash"/>
              </a:ln>
              <a:effectLst/>
            </c:spPr>
            <c:extLst>
              <c:ext xmlns:c16="http://schemas.microsoft.com/office/drawing/2014/chart" uri="{C3380CC4-5D6E-409C-BE32-E72D297353CC}">
                <c16:uniqueId val="{00000013-3C6D-436F-B8E6-0B93487293A5}"/>
              </c:ext>
            </c:extLst>
          </c:dPt>
          <c:cat>
            <c:numRef>
              <c:f>Sheet1!$A$2:$A$11</c:f>
              <c:numCache>
                <c:formatCode>General</c:formatCode>
                <c:ptCount val="10"/>
              </c:numCache>
            </c:numRef>
          </c:cat>
          <c:val>
            <c:numRef>
              <c:f>Sheet1!$B$2:$B$11</c:f>
              <c:numCache>
                <c:formatCode>General</c:formatCode>
                <c:ptCount val="10"/>
                <c:pt idx="0">
                  <c:v>1</c:v>
                </c:pt>
                <c:pt idx="1">
                  <c:v>1</c:v>
                </c:pt>
                <c:pt idx="2">
                  <c:v>1</c:v>
                </c:pt>
                <c:pt idx="3">
                  <c:v>1</c:v>
                </c:pt>
                <c:pt idx="4">
                  <c:v>1</c:v>
                </c:pt>
                <c:pt idx="5">
                  <c:v>1</c:v>
                </c:pt>
                <c:pt idx="6">
                  <c:v>1</c:v>
                </c:pt>
                <c:pt idx="7">
                  <c:v>1</c:v>
                </c:pt>
                <c:pt idx="8">
                  <c:v>1</c:v>
                </c:pt>
                <c:pt idx="9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4-3C6D-436F-B8E6-0B93487293A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01/02/2022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01/02/2022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chart" Target="../charts/chart1.xml"/><Relationship Id="rId7" Type="http://schemas.openxmlformats.org/officeDocument/2006/relationships/image" Target="../media/image12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10" Type="http://schemas.openxmlformats.org/officeDocument/2006/relationships/image" Target="../media/image14.png"/><Relationship Id="rId4" Type="http://schemas.openxmlformats.org/officeDocument/2006/relationships/image" Target="../media/image9.png"/><Relationship Id="rId9" Type="http://schemas.openxmlformats.org/officeDocument/2006/relationships/image" Target="../media/image13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7" Type="http://schemas.openxmlformats.org/officeDocument/2006/relationships/image" Target="../media/image10.png"/><Relationship Id="rId12" Type="http://schemas.openxmlformats.org/officeDocument/2006/relationships/image" Target="../media/image14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6" Type="http://schemas.openxmlformats.org/officeDocument/2006/relationships/image" Target="../media/image15.png"/><Relationship Id="rId11" Type="http://schemas.openxmlformats.org/officeDocument/2006/relationships/image" Target="../media/image13.png"/><Relationship Id="rId5" Type="http://schemas.openxmlformats.org/officeDocument/2006/relationships/image" Target="../media/image9.png"/><Relationship Id="rId10" Type="http://schemas.openxmlformats.org/officeDocument/2006/relationships/chart" Target="../charts/chart2.xml"/><Relationship Id="rId9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7" Type="http://schemas.openxmlformats.org/officeDocument/2006/relationships/image" Target="../media/image17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6" Type="http://schemas.openxmlformats.org/officeDocument/2006/relationships/image" Target="../media/image16.png"/><Relationship Id="rId5" Type="http://schemas.openxmlformats.org/officeDocument/2006/relationships/image" Target="../media/image160.png"/><Relationship Id="rId9" Type="http://schemas.openxmlformats.org/officeDocument/2006/relationships/image" Target="../media/image20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5" Type="http://schemas.openxmlformats.org/officeDocument/2006/relationships/image" Target="../media/image21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8.png"/><Relationship Id="rId7" Type="http://schemas.openxmlformats.org/officeDocument/2006/relationships/image" Target="../media/image1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6" Type="http://schemas.openxmlformats.org/officeDocument/2006/relationships/image" Target="../media/image22.png"/><Relationship Id="rId11" Type="http://schemas.openxmlformats.org/officeDocument/2006/relationships/chart" Target="../charts/chart5.xml"/><Relationship Id="rId10" Type="http://schemas.openxmlformats.org/officeDocument/2006/relationships/chart" Target="../charts/chart4.xml"/><Relationship Id="rId9" Type="http://schemas.openxmlformats.org/officeDocument/2006/relationships/chart" Target="../charts/chart3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image" Target="../media/image18.png"/><Relationship Id="rId7" Type="http://schemas.openxmlformats.org/officeDocument/2006/relationships/image" Target="../media/image2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6" Type="http://schemas.openxmlformats.org/officeDocument/2006/relationships/image" Target="../media/image21.png"/><Relationship Id="rId10" Type="http://schemas.openxmlformats.org/officeDocument/2006/relationships/image" Target="../media/image27.png"/><Relationship Id="rId9" Type="http://schemas.openxmlformats.org/officeDocument/2006/relationships/image" Target="../media/image26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3" Type="http://schemas.openxmlformats.org/officeDocument/2006/relationships/image" Target="../media/image23.png"/><Relationship Id="rId7" Type="http://schemas.openxmlformats.org/officeDocument/2006/relationships/image" Target="../media/image29.png"/><Relationship Id="rId12" Type="http://schemas.openxmlformats.org/officeDocument/2006/relationships/image" Target="../media/image3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11" Type="http://schemas.openxmlformats.org/officeDocument/2006/relationships/image" Target="../media/image33.png"/><Relationship Id="rId10" Type="http://schemas.openxmlformats.org/officeDocument/2006/relationships/image" Target="../media/image32.png"/><Relationship Id="rId4" Type="http://schemas.openxmlformats.org/officeDocument/2006/relationships/image" Target="../media/image13.png"/><Relationship Id="rId9" Type="http://schemas.openxmlformats.org/officeDocument/2006/relationships/image" Target="../media/image28.png"/></Relationships>
</file>

<file path=ppt/slides/_rels/slide11.xml.rels><?xml version="1.0" encoding="UTF-8" standalone="yes"?>
<Relationships xmlns="http://schemas.openxmlformats.org/package/2006/relationships"><Relationship Id="rId13" Type="http://schemas.openxmlformats.org/officeDocument/2006/relationships/image" Target="../media/image40.png"/><Relationship Id="rId3" Type="http://schemas.openxmlformats.org/officeDocument/2006/relationships/image" Target="../media/image23.png"/><Relationship Id="rId12" Type="http://schemas.openxmlformats.org/officeDocument/2006/relationships/image" Target="../media/image35.png"/><Relationship Id="rId2" Type="http://schemas.openxmlformats.org/officeDocument/2006/relationships/slideLayout" Target="../slideLayouts/slideLayout6.xml"/><Relationship Id="rId16" Type="http://schemas.openxmlformats.org/officeDocument/2006/relationships/image" Target="../media/image43.png"/><Relationship Id="rId1" Type="http://schemas.openxmlformats.org/officeDocument/2006/relationships/tags" Target="../tags/tag7.xml"/><Relationship Id="rId6" Type="http://schemas.openxmlformats.org/officeDocument/2006/relationships/image" Target="../media/image18.png"/><Relationship Id="rId11" Type="http://schemas.openxmlformats.org/officeDocument/2006/relationships/image" Target="../media/image38.png"/><Relationship Id="rId5" Type="http://schemas.openxmlformats.org/officeDocument/2006/relationships/image" Target="../media/image13.png"/><Relationship Id="rId15" Type="http://schemas.openxmlformats.org/officeDocument/2006/relationships/image" Target="../media/image42.png"/><Relationship Id="rId10" Type="http://schemas.openxmlformats.org/officeDocument/2006/relationships/image" Target="../media/image37.png"/><Relationship Id="rId4" Type="http://schemas.openxmlformats.org/officeDocument/2006/relationships/image" Target="../media/image31.png"/><Relationship Id="rId9" Type="http://schemas.openxmlformats.org/officeDocument/2006/relationships/image" Target="../media/image36.png"/><Relationship Id="rId14" Type="http://schemas.openxmlformats.org/officeDocument/2006/relationships/image" Target="../media/image41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png"/><Relationship Id="rId13" Type="http://schemas.openxmlformats.org/officeDocument/2006/relationships/image" Target="../media/image51.png"/><Relationship Id="rId3" Type="http://schemas.openxmlformats.org/officeDocument/2006/relationships/image" Target="../media/image39.png"/><Relationship Id="rId12" Type="http://schemas.openxmlformats.org/officeDocument/2006/relationships/image" Target="../media/image50.png"/><Relationship Id="rId2" Type="http://schemas.openxmlformats.org/officeDocument/2006/relationships/slideLayout" Target="../slideLayouts/slideLayout6.xml"/><Relationship Id="rId16" Type="http://schemas.openxmlformats.org/officeDocument/2006/relationships/image" Target="../media/image54.png"/><Relationship Id="rId1" Type="http://schemas.openxmlformats.org/officeDocument/2006/relationships/tags" Target="../tags/tag8.xml"/><Relationship Id="rId11" Type="http://schemas.openxmlformats.org/officeDocument/2006/relationships/image" Target="../media/image49.png"/><Relationship Id="rId5" Type="http://schemas.openxmlformats.org/officeDocument/2006/relationships/image" Target="../media/image45.png"/><Relationship Id="rId15" Type="http://schemas.openxmlformats.org/officeDocument/2006/relationships/image" Target="../media/image53.png"/><Relationship Id="rId10" Type="http://schemas.openxmlformats.org/officeDocument/2006/relationships/image" Target="../media/image48.png"/><Relationship Id="rId4" Type="http://schemas.openxmlformats.org/officeDocument/2006/relationships/image" Target="../media/image44.png"/><Relationship Id="rId9" Type="http://schemas.openxmlformats.org/officeDocument/2006/relationships/image" Target="../media/image18.png"/><Relationship Id="rId14" Type="http://schemas.openxmlformats.org/officeDocument/2006/relationships/image" Target="../media/image52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0D306FA2-87AA-43BE-B4DA-85B40A1D54F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474893"/>
            <a:ext cx="5950212" cy="1908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Box 27">
                <a:extLst>
                  <a:ext uri="{FF2B5EF4-FFF2-40B4-BE49-F238E27FC236}">
                    <a16:creationId xmlns:a16="http://schemas.microsoft.com/office/drawing/2014/main" id="{1278C13B-BDAA-4313-8DC2-EEE5C4B90A82}"/>
                  </a:ext>
                </a:extLst>
              </p:cNvPr>
              <p:cNvSpPr txBox="1"/>
              <p:nvPr/>
            </p:nvSpPr>
            <p:spPr>
              <a:xfrm>
                <a:off x="695550" y="334776"/>
                <a:ext cx="7497474" cy="76618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514350" indent="-514350">
                  <a:buAutoNum type="arabicParenR"/>
                </a:pP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What fraction is green? Match the fractions to the representations.</a:t>
                </a: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/>
                </a:pP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Which of the representations show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3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schemeClr val="tx1"/>
                    </a:solidFill>
                  </a:rPr>
                  <a:t> </a:t>
                </a: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?</a:t>
                </a: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8" name="TextBox 27">
                <a:extLst>
                  <a:ext uri="{FF2B5EF4-FFF2-40B4-BE49-F238E27FC236}">
                    <a16:creationId xmlns:a16="http://schemas.microsoft.com/office/drawing/2014/main" id="{1278C13B-BDAA-4313-8DC2-EEE5C4B90A8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7661841"/>
              </a:xfrm>
              <a:prstGeom prst="rect">
                <a:avLst/>
              </a:prstGeom>
              <a:blipFill>
                <a:blip r:embed="rId4"/>
                <a:stretch>
                  <a:fillRect l="-1707" t="-8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0795D8B8-7416-4EBD-A470-5332F26885D8}"/>
              </a:ext>
            </a:extLst>
          </p:cNvPr>
          <p:cNvSpPr/>
          <p:nvPr/>
        </p:nvSpPr>
        <p:spPr>
          <a:xfrm>
            <a:off x="3395149" y="4113032"/>
            <a:ext cx="2286504" cy="1645920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85D1812B-B81B-4270-BF25-0A93F8FB06E4}"/>
              </a:ext>
            </a:extLst>
          </p:cNvPr>
          <p:cNvSpPr/>
          <p:nvPr/>
        </p:nvSpPr>
        <p:spPr>
          <a:xfrm>
            <a:off x="905047" y="4113032"/>
            <a:ext cx="2286504" cy="1645920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105D535A-9A66-45C6-949A-22A8E1357A74}"/>
              </a:ext>
            </a:extLst>
          </p:cNvPr>
          <p:cNvSpPr/>
          <p:nvPr/>
        </p:nvSpPr>
        <p:spPr>
          <a:xfrm>
            <a:off x="5885251" y="4113032"/>
            <a:ext cx="2286504" cy="1645920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134FC0C4-99A4-4D2E-B40A-0EB1B0B20D3C}"/>
              </a:ext>
            </a:extLst>
          </p:cNvPr>
          <p:cNvSpPr/>
          <p:nvPr/>
        </p:nvSpPr>
        <p:spPr>
          <a:xfrm>
            <a:off x="6333979" y="5023718"/>
            <a:ext cx="433774" cy="433774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30F5584B-5B7D-4952-BBAB-F471141021C8}"/>
              </a:ext>
            </a:extLst>
          </p:cNvPr>
          <p:cNvSpPr/>
          <p:nvPr/>
        </p:nvSpPr>
        <p:spPr>
          <a:xfrm>
            <a:off x="6767753" y="4221387"/>
            <a:ext cx="736226" cy="736226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8D472CEA-6E1B-43E1-8F11-79BE427FB382}"/>
              </a:ext>
            </a:extLst>
          </p:cNvPr>
          <p:cNvSpPr/>
          <p:nvPr/>
        </p:nvSpPr>
        <p:spPr>
          <a:xfrm>
            <a:off x="7224283" y="5000980"/>
            <a:ext cx="521500" cy="521500"/>
          </a:xfrm>
          <a:prstGeom prst="ellipse">
            <a:avLst/>
          </a:prstGeom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2690099A-DD9A-4ABC-BBF4-087E22137F8E}"/>
              </a:ext>
            </a:extLst>
          </p:cNvPr>
          <p:cNvGraphicFramePr>
            <a:graphicFrameLocks noGrp="1"/>
          </p:cNvGraphicFramePr>
          <p:nvPr/>
        </p:nvGraphicFramePr>
        <p:xfrm>
          <a:off x="1006899" y="4548990"/>
          <a:ext cx="2082800" cy="81724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97358">
                  <a:extLst>
                    <a:ext uri="{9D8B030D-6E8A-4147-A177-3AD203B41FA5}">
                      <a16:colId xmlns:a16="http://schemas.microsoft.com/office/drawing/2014/main" val="1132164718"/>
                    </a:ext>
                  </a:extLst>
                </a:gridCol>
                <a:gridCol w="797358">
                  <a:extLst>
                    <a:ext uri="{9D8B030D-6E8A-4147-A177-3AD203B41FA5}">
                      <a16:colId xmlns:a16="http://schemas.microsoft.com/office/drawing/2014/main" val="2485752565"/>
                    </a:ext>
                  </a:extLst>
                </a:gridCol>
                <a:gridCol w="488084">
                  <a:extLst>
                    <a:ext uri="{9D8B030D-6E8A-4147-A177-3AD203B41FA5}">
                      <a16:colId xmlns:a16="http://schemas.microsoft.com/office/drawing/2014/main" val="1245585080"/>
                    </a:ext>
                  </a:extLst>
                </a:gridCol>
              </a:tblGrid>
              <a:tr h="81724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472C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1726510"/>
                  </a:ext>
                </a:extLst>
              </a:tr>
            </a:tbl>
          </a:graphicData>
        </a:graphic>
      </p:graphicFrame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104D3AFA-6BDA-46B0-B8BC-E26512B21040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4224083" y="4357056"/>
          <a:ext cx="695834" cy="115787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95834">
                  <a:extLst>
                    <a:ext uri="{9D8B030D-6E8A-4147-A177-3AD203B41FA5}">
                      <a16:colId xmlns:a16="http://schemas.microsoft.com/office/drawing/2014/main" val="1149984787"/>
                    </a:ext>
                  </a:extLst>
                </a:gridCol>
              </a:tblGrid>
              <a:tr h="289468"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8137054"/>
                  </a:ext>
                </a:extLst>
              </a:tr>
              <a:tr h="289468"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11458323"/>
                  </a:ext>
                </a:extLst>
              </a:tr>
              <a:tr h="289468"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52829154"/>
                  </a:ext>
                </a:extLst>
              </a:tr>
              <a:tr h="289468"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17311387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B5519E15-B7B4-469D-9F7C-C6C40FC1A7C2}"/>
                  </a:ext>
                </a:extLst>
              </p:cNvPr>
              <p:cNvSpPr txBox="1"/>
              <p:nvPr/>
            </p:nvSpPr>
            <p:spPr>
              <a:xfrm>
                <a:off x="2458373" y="2803741"/>
                <a:ext cx="444385" cy="67268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3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5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B5519E15-B7B4-469D-9F7C-C6C40FC1A7C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58373" y="2803741"/>
                <a:ext cx="444385" cy="672685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715B5236-40EB-4C64-A4D3-6270D0454E06}"/>
                  </a:ext>
                </a:extLst>
              </p:cNvPr>
              <p:cNvSpPr txBox="1"/>
              <p:nvPr/>
            </p:nvSpPr>
            <p:spPr>
              <a:xfrm>
                <a:off x="5891382" y="2803741"/>
                <a:ext cx="444385" cy="67076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3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4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715B5236-40EB-4C64-A4D3-6270D0454E0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91382" y="2803741"/>
                <a:ext cx="444385" cy="670761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1BD0EDB9-84D3-41DB-AC30-8681BA53F658}"/>
                  </a:ext>
                </a:extLst>
              </p:cNvPr>
              <p:cNvSpPr txBox="1"/>
              <p:nvPr/>
            </p:nvSpPr>
            <p:spPr>
              <a:xfrm>
                <a:off x="4174878" y="2803741"/>
                <a:ext cx="444385" cy="66838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4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1BD0EDB9-84D3-41DB-AC30-8681BA53F65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74878" y="2803741"/>
                <a:ext cx="444385" cy="668388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17" name="Chart 16">
            <a:extLst>
              <a:ext uri="{FF2B5EF4-FFF2-40B4-BE49-F238E27FC236}">
                <a16:creationId xmlns:a16="http://schemas.microsoft.com/office/drawing/2014/main" id="{472DDDFD-2D23-45F5-A93C-1AB75CBA28E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661025083"/>
              </p:ext>
            </p:extLst>
          </p:nvPr>
        </p:nvGraphicFramePr>
        <p:xfrm>
          <a:off x="1891765" y="1231942"/>
          <a:ext cx="1577043" cy="105376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8"/>
          </a:graphicData>
        </a:graphic>
      </p:graphicFrame>
      <p:pic>
        <p:nvPicPr>
          <p:cNvPr id="18" name="Picture 17">
            <a:extLst>
              <a:ext uri="{FF2B5EF4-FFF2-40B4-BE49-F238E27FC236}">
                <a16:creationId xmlns:a16="http://schemas.microsoft.com/office/drawing/2014/main" id="{2C411D6C-E788-4C54-8FE2-3A2D768131F1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322367" y="1407864"/>
            <a:ext cx="474791" cy="670761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1FE8E757-C5F4-4F95-8F1F-04A42CC16C24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768007" y="1436801"/>
            <a:ext cx="474791" cy="670761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15A841D2-8F09-499C-B097-64FB20A82272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199993" y="1451105"/>
            <a:ext cx="474791" cy="670761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0F5EC4EF-B309-46E9-9EF3-67AEE1D9DB58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631979" y="1451105"/>
            <a:ext cx="474791" cy="670761"/>
          </a:xfrm>
          <a:prstGeom prst="rect">
            <a:avLst/>
          </a:prstGeom>
        </p:spPr>
      </p:pic>
      <p:graphicFrame>
        <p:nvGraphicFramePr>
          <p:cNvPr id="22" name="Table 21">
            <a:extLst>
              <a:ext uri="{FF2B5EF4-FFF2-40B4-BE49-F238E27FC236}">
                <a16:creationId xmlns:a16="http://schemas.microsoft.com/office/drawing/2014/main" id="{EFA04400-229E-4086-BEC8-B03417B5B7D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95716093"/>
              </p:ext>
            </p:extLst>
          </p:nvPr>
        </p:nvGraphicFramePr>
        <p:xfrm>
          <a:off x="3985919" y="1223440"/>
          <a:ext cx="695834" cy="103452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95834">
                  <a:extLst>
                    <a:ext uri="{9D8B030D-6E8A-4147-A177-3AD203B41FA5}">
                      <a16:colId xmlns:a16="http://schemas.microsoft.com/office/drawing/2014/main" val="1149984787"/>
                    </a:ext>
                  </a:extLst>
                </a:gridCol>
              </a:tblGrid>
              <a:tr h="206905"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8137054"/>
                  </a:ext>
                </a:extLst>
              </a:tr>
              <a:tr h="206905"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11458323"/>
                  </a:ext>
                </a:extLst>
              </a:tr>
              <a:tr h="206905"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52829154"/>
                  </a:ext>
                </a:extLst>
              </a:tr>
              <a:tr h="206905"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17311387"/>
                  </a:ext>
                </a:extLst>
              </a:tr>
              <a:tr h="206905"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80982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5767531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Box 27">
                <a:extLst>
                  <a:ext uri="{FF2B5EF4-FFF2-40B4-BE49-F238E27FC236}">
                    <a16:creationId xmlns:a16="http://schemas.microsoft.com/office/drawing/2014/main" id="{1278C13B-BDAA-4313-8DC2-EEE5C4B90A82}"/>
                  </a:ext>
                </a:extLst>
              </p:cNvPr>
              <p:cNvSpPr txBox="1"/>
              <p:nvPr/>
            </p:nvSpPr>
            <p:spPr>
              <a:xfrm>
                <a:off x="695550" y="334776"/>
                <a:ext cx="7497474" cy="76618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514350" indent="-514350">
                  <a:buAutoNum type="arabicParenR"/>
                </a:pP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What fraction is green? Match the fractions to the representations.</a:t>
                </a: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/>
                </a:pP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Which of the representations show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3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schemeClr val="tx1"/>
                    </a:solidFill>
                  </a:rPr>
                  <a:t> </a:t>
                </a: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?</a:t>
                </a: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8" name="TextBox 27">
                <a:extLst>
                  <a:ext uri="{FF2B5EF4-FFF2-40B4-BE49-F238E27FC236}">
                    <a16:creationId xmlns:a16="http://schemas.microsoft.com/office/drawing/2014/main" id="{1278C13B-BDAA-4313-8DC2-EEE5C4B90A8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7661841"/>
              </a:xfrm>
              <a:prstGeom prst="rect">
                <a:avLst/>
              </a:prstGeom>
              <a:blipFill>
                <a:blip r:embed="rId5"/>
                <a:stretch>
                  <a:fillRect l="-1707" t="-8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0795D8B8-7416-4EBD-A470-5332F26885D8}"/>
              </a:ext>
            </a:extLst>
          </p:cNvPr>
          <p:cNvSpPr/>
          <p:nvPr/>
        </p:nvSpPr>
        <p:spPr>
          <a:xfrm>
            <a:off x="3395149" y="4113032"/>
            <a:ext cx="2286504" cy="1645920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85D1812B-B81B-4270-BF25-0A93F8FB06E4}"/>
              </a:ext>
            </a:extLst>
          </p:cNvPr>
          <p:cNvSpPr/>
          <p:nvPr/>
        </p:nvSpPr>
        <p:spPr>
          <a:xfrm>
            <a:off x="905047" y="4113032"/>
            <a:ext cx="2286504" cy="1645920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105D535A-9A66-45C6-949A-22A8E1357A74}"/>
              </a:ext>
            </a:extLst>
          </p:cNvPr>
          <p:cNvSpPr/>
          <p:nvPr/>
        </p:nvSpPr>
        <p:spPr>
          <a:xfrm>
            <a:off x="5885251" y="4113032"/>
            <a:ext cx="2286504" cy="1645920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134FC0C4-99A4-4D2E-B40A-0EB1B0B20D3C}"/>
              </a:ext>
            </a:extLst>
          </p:cNvPr>
          <p:cNvSpPr/>
          <p:nvPr/>
        </p:nvSpPr>
        <p:spPr>
          <a:xfrm>
            <a:off x="6333979" y="5023718"/>
            <a:ext cx="433774" cy="433774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30F5584B-5B7D-4952-BBAB-F471141021C8}"/>
              </a:ext>
            </a:extLst>
          </p:cNvPr>
          <p:cNvSpPr/>
          <p:nvPr/>
        </p:nvSpPr>
        <p:spPr>
          <a:xfrm>
            <a:off x="6767753" y="4221387"/>
            <a:ext cx="736226" cy="736226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8D472CEA-6E1B-43E1-8F11-79BE427FB382}"/>
              </a:ext>
            </a:extLst>
          </p:cNvPr>
          <p:cNvSpPr/>
          <p:nvPr/>
        </p:nvSpPr>
        <p:spPr>
          <a:xfrm>
            <a:off x="7224283" y="5000980"/>
            <a:ext cx="521500" cy="521500"/>
          </a:xfrm>
          <a:prstGeom prst="ellipse">
            <a:avLst/>
          </a:prstGeom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2690099A-DD9A-4ABC-BBF4-087E22137F8E}"/>
              </a:ext>
            </a:extLst>
          </p:cNvPr>
          <p:cNvGraphicFramePr>
            <a:graphicFrameLocks noGrp="1"/>
          </p:cNvGraphicFramePr>
          <p:nvPr/>
        </p:nvGraphicFramePr>
        <p:xfrm>
          <a:off x="1006899" y="4548990"/>
          <a:ext cx="2082800" cy="81724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97358">
                  <a:extLst>
                    <a:ext uri="{9D8B030D-6E8A-4147-A177-3AD203B41FA5}">
                      <a16:colId xmlns:a16="http://schemas.microsoft.com/office/drawing/2014/main" val="1132164718"/>
                    </a:ext>
                  </a:extLst>
                </a:gridCol>
                <a:gridCol w="797358">
                  <a:extLst>
                    <a:ext uri="{9D8B030D-6E8A-4147-A177-3AD203B41FA5}">
                      <a16:colId xmlns:a16="http://schemas.microsoft.com/office/drawing/2014/main" val="2485752565"/>
                    </a:ext>
                  </a:extLst>
                </a:gridCol>
                <a:gridCol w="488084">
                  <a:extLst>
                    <a:ext uri="{9D8B030D-6E8A-4147-A177-3AD203B41FA5}">
                      <a16:colId xmlns:a16="http://schemas.microsoft.com/office/drawing/2014/main" val="1245585080"/>
                    </a:ext>
                  </a:extLst>
                </a:gridCol>
              </a:tblGrid>
              <a:tr h="81724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472C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1726510"/>
                  </a:ext>
                </a:extLst>
              </a:tr>
            </a:tbl>
          </a:graphicData>
        </a:graphic>
      </p:graphicFrame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104D3AFA-6BDA-46B0-B8BC-E26512B21040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4224083" y="4357056"/>
          <a:ext cx="695834" cy="115787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95834">
                  <a:extLst>
                    <a:ext uri="{9D8B030D-6E8A-4147-A177-3AD203B41FA5}">
                      <a16:colId xmlns:a16="http://schemas.microsoft.com/office/drawing/2014/main" val="1149984787"/>
                    </a:ext>
                  </a:extLst>
                </a:gridCol>
              </a:tblGrid>
              <a:tr h="289468"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8137054"/>
                  </a:ext>
                </a:extLst>
              </a:tr>
              <a:tr h="289468"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11458323"/>
                  </a:ext>
                </a:extLst>
              </a:tr>
              <a:tr h="289468"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52829154"/>
                  </a:ext>
                </a:extLst>
              </a:tr>
              <a:tr h="289468"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17311387"/>
                  </a:ext>
                </a:extLst>
              </a:tr>
            </a:tbl>
          </a:graphicData>
        </a:graphic>
      </p:graphicFrame>
      <p:pic>
        <p:nvPicPr>
          <p:cNvPr id="11" name="Picture 10">
            <a:extLst>
              <a:ext uri="{FF2B5EF4-FFF2-40B4-BE49-F238E27FC236}">
                <a16:creationId xmlns:a16="http://schemas.microsoft.com/office/drawing/2014/main" id="{F7FEE012-A68E-41B3-B992-61BEC05E5E7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507045" y="5117687"/>
            <a:ext cx="684506" cy="684506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61F66061-8BC1-4A1D-B696-5B4EC9C879D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987784" y="5117687"/>
            <a:ext cx="684506" cy="684506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42CC4F08-0258-463F-AE7B-0EA1E3421AD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488178" y="5117687"/>
            <a:ext cx="684506" cy="684506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B5519E15-B7B4-469D-9F7C-C6C40FC1A7C2}"/>
                  </a:ext>
                </a:extLst>
              </p:cNvPr>
              <p:cNvSpPr txBox="1"/>
              <p:nvPr/>
            </p:nvSpPr>
            <p:spPr>
              <a:xfrm>
                <a:off x="2458373" y="2803741"/>
                <a:ext cx="444385" cy="67268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3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5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B5519E15-B7B4-469D-9F7C-C6C40FC1A7C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58373" y="2803741"/>
                <a:ext cx="444385" cy="672685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715B5236-40EB-4C64-A4D3-6270D0454E06}"/>
                  </a:ext>
                </a:extLst>
              </p:cNvPr>
              <p:cNvSpPr txBox="1"/>
              <p:nvPr/>
            </p:nvSpPr>
            <p:spPr>
              <a:xfrm>
                <a:off x="5891382" y="2803741"/>
                <a:ext cx="444385" cy="67076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3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4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715B5236-40EB-4C64-A4D3-6270D0454E0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91382" y="2803741"/>
                <a:ext cx="444385" cy="670761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1BD0EDB9-84D3-41DB-AC30-8681BA53F658}"/>
                  </a:ext>
                </a:extLst>
              </p:cNvPr>
              <p:cNvSpPr txBox="1"/>
              <p:nvPr/>
            </p:nvSpPr>
            <p:spPr>
              <a:xfrm>
                <a:off x="4174878" y="2803741"/>
                <a:ext cx="444385" cy="66838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4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1BD0EDB9-84D3-41DB-AC30-8681BA53F65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74878" y="2803741"/>
                <a:ext cx="444385" cy="668388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17" name="Chart 16">
            <a:extLst>
              <a:ext uri="{FF2B5EF4-FFF2-40B4-BE49-F238E27FC236}">
                <a16:creationId xmlns:a16="http://schemas.microsoft.com/office/drawing/2014/main" id="{472DDDFD-2D23-45F5-A93C-1AB75CBA28EF}"/>
              </a:ext>
            </a:extLst>
          </p:cNvPr>
          <p:cNvGraphicFramePr/>
          <p:nvPr/>
        </p:nvGraphicFramePr>
        <p:xfrm>
          <a:off x="1891765" y="1231942"/>
          <a:ext cx="1577043" cy="105376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0"/>
          </a:graphicData>
        </a:graphic>
      </p:graphicFrame>
      <p:pic>
        <p:nvPicPr>
          <p:cNvPr id="18" name="Picture 17">
            <a:extLst>
              <a:ext uri="{FF2B5EF4-FFF2-40B4-BE49-F238E27FC236}">
                <a16:creationId xmlns:a16="http://schemas.microsoft.com/office/drawing/2014/main" id="{2C411D6C-E788-4C54-8FE2-3A2D768131F1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322367" y="1407864"/>
            <a:ext cx="474791" cy="670761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1FE8E757-C5F4-4F95-8F1F-04A42CC16C24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5768007" y="1436801"/>
            <a:ext cx="474791" cy="670761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15A841D2-8F09-499C-B097-64FB20A82272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6199993" y="1451105"/>
            <a:ext cx="474791" cy="670761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0F5EC4EF-B309-46E9-9EF3-67AEE1D9DB58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6631979" y="1451105"/>
            <a:ext cx="474791" cy="670761"/>
          </a:xfrm>
          <a:prstGeom prst="rect">
            <a:avLst/>
          </a:prstGeom>
        </p:spPr>
      </p:pic>
      <p:graphicFrame>
        <p:nvGraphicFramePr>
          <p:cNvPr id="22" name="Table 21">
            <a:extLst>
              <a:ext uri="{FF2B5EF4-FFF2-40B4-BE49-F238E27FC236}">
                <a16:creationId xmlns:a16="http://schemas.microsoft.com/office/drawing/2014/main" id="{EFA04400-229E-4086-BEC8-B03417B5B7D8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3985919" y="1223440"/>
          <a:ext cx="695834" cy="103452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95834">
                  <a:extLst>
                    <a:ext uri="{9D8B030D-6E8A-4147-A177-3AD203B41FA5}">
                      <a16:colId xmlns:a16="http://schemas.microsoft.com/office/drawing/2014/main" val="1149984787"/>
                    </a:ext>
                  </a:extLst>
                </a:gridCol>
              </a:tblGrid>
              <a:tr h="206905"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8137054"/>
                  </a:ext>
                </a:extLst>
              </a:tr>
              <a:tr h="206905"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11458323"/>
                  </a:ext>
                </a:extLst>
              </a:tr>
              <a:tr h="206905"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52829154"/>
                  </a:ext>
                </a:extLst>
              </a:tr>
              <a:tr h="206905"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17311387"/>
                  </a:ext>
                </a:extLst>
              </a:tr>
              <a:tr h="206905"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80982002"/>
                  </a:ext>
                </a:extLst>
              </a:tr>
            </a:tbl>
          </a:graphicData>
        </a:graphic>
      </p:graphicFrame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36825168-8285-40EF-A90D-EFD898A7F208}"/>
              </a:ext>
            </a:extLst>
          </p:cNvPr>
          <p:cNvCxnSpPr>
            <a:stCxn id="14" idx="0"/>
            <a:endCxn id="22" idx="2"/>
          </p:cNvCxnSpPr>
          <p:nvPr/>
        </p:nvCxnSpPr>
        <p:spPr>
          <a:xfrm flipV="1">
            <a:off x="2680566" y="2257965"/>
            <a:ext cx="1653270" cy="545776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AE75DDCB-058A-4D83-BB93-D9EBA04F1E26}"/>
              </a:ext>
            </a:extLst>
          </p:cNvPr>
          <p:cNvCxnSpPr>
            <a:stCxn id="16" idx="0"/>
            <a:endCxn id="17" idx="2"/>
          </p:cNvCxnSpPr>
          <p:nvPr/>
        </p:nvCxnSpPr>
        <p:spPr>
          <a:xfrm flipH="1" flipV="1">
            <a:off x="2680286" y="2285706"/>
            <a:ext cx="1716785" cy="518035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861A51A0-7393-4AF9-B183-0BB77D7294FA}"/>
              </a:ext>
            </a:extLst>
          </p:cNvPr>
          <p:cNvCxnSpPr>
            <a:stCxn id="15" idx="0"/>
          </p:cNvCxnSpPr>
          <p:nvPr/>
        </p:nvCxnSpPr>
        <p:spPr>
          <a:xfrm flipH="1" flipV="1">
            <a:off x="6113574" y="2195306"/>
            <a:ext cx="1" cy="608435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21913910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>
            <a:extLst>
              <a:ext uri="{FF2B5EF4-FFF2-40B4-BE49-F238E27FC236}">
                <a16:creationId xmlns:a16="http://schemas.microsoft.com/office/drawing/2014/main" id="{48BD1202-3191-4DC8-86BB-B5165173CCB4}"/>
              </a:ext>
            </a:extLst>
          </p:cNvPr>
          <p:cNvSpPr txBox="1"/>
          <p:nvPr/>
        </p:nvSpPr>
        <p:spPr>
          <a:xfrm>
            <a:off x="971550" y="788430"/>
            <a:ext cx="633540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noProof="0" dirty="0">
                <a:solidFill>
                  <a:prstClr val="black"/>
                </a:solidFill>
              </a:rPr>
              <a:t>What fraction of the flowers are blue?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119" name="TextBox 118">
            <a:extLst>
              <a:ext uri="{FF2B5EF4-FFF2-40B4-BE49-F238E27FC236}">
                <a16:creationId xmlns:a16="http://schemas.microsoft.com/office/drawing/2014/main" id="{48BDB90A-9CC2-46F1-BDD5-084D799C338D}"/>
              </a:ext>
            </a:extLst>
          </p:cNvPr>
          <p:cNvSpPr txBox="1"/>
          <p:nvPr/>
        </p:nvSpPr>
        <p:spPr>
          <a:xfrm>
            <a:off x="1123950" y="3318270"/>
            <a:ext cx="6335403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noProof="0" dirty="0">
                <a:solidFill>
                  <a:prstClr val="black"/>
                </a:solidFill>
              </a:rPr>
              <a:t>There are 	   flowers altogether.</a:t>
            </a:r>
          </a:p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noProof="0" dirty="0">
              <a:solidFill>
                <a:prstClr val="black"/>
              </a:solidFill>
            </a:endParaRPr>
          </a:p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+mn-cs"/>
              </a:rPr>
              <a:t>	   out of    	</a:t>
            </a:r>
            <a:r>
              <a:rPr lang="en-GB" sz="2800" dirty="0">
                <a:solidFill>
                  <a:prstClr val="black"/>
                </a:solidFill>
              </a:rPr>
              <a:t>flowers are blue.</a:t>
            </a:r>
          </a:p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>
              <a:solidFill>
                <a:prstClr val="black"/>
              </a:solidFill>
            </a:endParaRPr>
          </a:p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+mn-cs"/>
              </a:rPr>
              <a:t>	   of the flowers are blue.</a:t>
            </a:r>
          </a:p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ea typeface="+mn-ea"/>
              <a:cs typeface="+mn-cs"/>
            </a:endParaRPr>
          </a:p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prstClr val="black"/>
                </a:solidFill>
              </a:rPr>
              <a:t>This is a </a:t>
            </a:r>
            <a:r>
              <a:rPr lang="en-GB" sz="2800" u="sng" dirty="0">
                <a:solidFill>
                  <a:prstClr val="black"/>
                </a:solidFill>
              </a:rPr>
              <a:t>				</a:t>
            </a:r>
            <a:r>
              <a:rPr lang="en-GB" sz="2800" dirty="0">
                <a:solidFill>
                  <a:prstClr val="black"/>
                </a:solidFill>
              </a:rPr>
              <a:t> fraction.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120" name="TextBox 119">
            <a:extLst>
              <a:ext uri="{FF2B5EF4-FFF2-40B4-BE49-F238E27FC236}">
                <a16:creationId xmlns:a16="http://schemas.microsoft.com/office/drawing/2014/main" id="{A866AB99-613E-4964-A928-E179B0567507}"/>
              </a:ext>
            </a:extLst>
          </p:cNvPr>
          <p:cNvSpPr txBox="1"/>
          <p:nvPr/>
        </p:nvSpPr>
        <p:spPr>
          <a:xfrm>
            <a:off x="2627157" y="3287492"/>
            <a:ext cx="6135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ea typeface="+mn-ea"/>
                <a:cs typeface="+mn-cs"/>
              </a:rPr>
              <a:t>10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D31E4938-82DA-4B96-83BB-BCA5A3F9B58B}"/>
              </a:ext>
            </a:extLst>
          </p:cNvPr>
          <p:cNvSpPr/>
          <p:nvPr/>
        </p:nvSpPr>
        <p:spPr>
          <a:xfrm>
            <a:off x="2672192" y="3318270"/>
            <a:ext cx="523220" cy="523220"/>
          </a:xfrm>
          <a:prstGeom prst="round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1" name="Rectangle: Rounded Corners 120">
            <a:extLst>
              <a:ext uri="{FF2B5EF4-FFF2-40B4-BE49-F238E27FC236}">
                <a16:creationId xmlns:a16="http://schemas.microsoft.com/office/drawing/2014/main" id="{B7579C9C-7AFD-416A-9312-C6DEBBAE7845}"/>
              </a:ext>
            </a:extLst>
          </p:cNvPr>
          <p:cNvSpPr/>
          <p:nvPr/>
        </p:nvSpPr>
        <p:spPr>
          <a:xfrm>
            <a:off x="1278424" y="4005984"/>
            <a:ext cx="523220" cy="523220"/>
          </a:xfrm>
          <a:prstGeom prst="round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2" name="Rectangle: Rounded Corners 121">
            <a:extLst>
              <a:ext uri="{FF2B5EF4-FFF2-40B4-BE49-F238E27FC236}">
                <a16:creationId xmlns:a16="http://schemas.microsoft.com/office/drawing/2014/main" id="{AB689773-6235-4402-9A97-1B2BC06A3148}"/>
              </a:ext>
            </a:extLst>
          </p:cNvPr>
          <p:cNvSpPr/>
          <p:nvPr/>
        </p:nvSpPr>
        <p:spPr>
          <a:xfrm>
            <a:off x="2895562" y="4005984"/>
            <a:ext cx="523220" cy="523220"/>
          </a:xfrm>
          <a:prstGeom prst="round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3" name="Rectangle: Rounded Corners 122">
            <a:extLst>
              <a:ext uri="{FF2B5EF4-FFF2-40B4-BE49-F238E27FC236}">
                <a16:creationId xmlns:a16="http://schemas.microsoft.com/office/drawing/2014/main" id="{B8F0C8AB-60F5-4992-B7CC-D904DA3AE3B3}"/>
              </a:ext>
            </a:extLst>
          </p:cNvPr>
          <p:cNvSpPr/>
          <p:nvPr/>
        </p:nvSpPr>
        <p:spPr>
          <a:xfrm>
            <a:off x="1278424" y="4591081"/>
            <a:ext cx="523220" cy="800583"/>
          </a:xfrm>
          <a:prstGeom prst="round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4" name="TextBox 123">
            <a:extLst>
              <a:ext uri="{FF2B5EF4-FFF2-40B4-BE49-F238E27FC236}">
                <a16:creationId xmlns:a16="http://schemas.microsoft.com/office/drawing/2014/main" id="{54C5E4E8-B24B-4D1D-BF38-CBD676DAD104}"/>
              </a:ext>
            </a:extLst>
          </p:cNvPr>
          <p:cNvSpPr txBox="1"/>
          <p:nvPr/>
        </p:nvSpPr>
        <p:spPr>
          <a:xfrm>
            <a:off x="1359406" y="3975206"/>
            <a:ext cx="4443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ea typeface="+mn-ea"/>
                <a:cs typeface="+mn-cs"/>
              </a:rPr>
              <a:t>3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125" name="TextBox 124">
            <a:extLst>
              <a:ext uri="{FF2B5EF4-FFF2-40B4-BE49-F238E27FC236}">
                <a16:creationId xmlns:a16="http://schemas.microsoft.com/office/drawing/2014/main" id="{32687668-25BA-44A1-A699-27ABBDBDEA1F}"/>
              </a:ext>
            </a:extLst>
          </p:cNvPr>
          <p:cNvSpPr txBox="1"/>
          <p:nvPr/>
        </p:nvSpPr>
        <p:spPr>
          <a:xfrm>
            <a:off x="2840530" y="3975205"/>
            <a:ext cx="6135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ea typeface="+mn-ea"/>
                <a:cs typeface="+mn-cs"/>
              </a:rPr>
              <a:t>10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6" name="TextBox 125">
                <a:extLst>
                  <a:ext uri="{FF2B5EF4-FFF2-40B4-BE49-F238E27FC236}">
                    <a16:creationId xmlns:a16="http://schemas.microsoft.com/office/drawing/2014/main" id="{BE305C91-69CB-4540-8DC8-3519F24DFFF7}"/>
                  </a:ext>
                </a:extLst>
              </p:cNvPr>
              <p:cNvSpPr txBox="1"/>
              <p:nvPr/>
            </p:nvSpPr>
            <p:spPr>
              <a:xfrm>
                <a:off x="1271480" y="4591081"/>
                <a:ext cx="444385" cy="7653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3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10</m:t>
                        </m:r>
                      </m:den>
                    </m:f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accent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126" name="TextBox 125">
                <a:extLst>
                  <a:ext uri="{FF2B5EF4-FFF2-40B4-BE49-F238E27FC236}">
                    <a16:creationId xmlns:a16="http://schemas.microsoft.com/office/drawing/2014/main" id="{BE305C91-69CB-4540-8DC8-3519F24DFFF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71480" y="4591081"/>
                <a:ext cx="444385" cy="765338"/>
              </a:xfrm>
              <a:prstGeom prst="rect">
                <a:avLst/>
              </a:prstGeom>
              <a:blipFill>
                <a:blip r:embed="rId5"/>
                <a:stretch>
                  <a:fillRect r="-277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7" name="TextBox 126">
            <a:extLst>
              <a:ext uri="{FF2B5EF4-FFF2-40B4-BE49-F238E27FC236}">
                <a16:creationId xmlns:a16="http://schemas.microsoft.com/office/drawing/2014/main" id="{5B70DAEF-79A0-4559-BE85-5760A57158E9}"/>
              </a:ext>
            </a:extLst>
          </p:cNvPr>
          <p:cNvSpPr txBox="1"/>
          <p:nvPr/>
        </p:nvSpPr>
        <p:spPr>
          <a:xfrm>
            <a:off x="2373391" y="5367790"/>
            <a:ext cx="209078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dirty="0">
                <a:solidFill>
                  <a:schemeClr val="accent1"/>
                </a:solidFill>
              </a:rPr>
              <a:t>n</a:t>
            </a:r>
            <a:r>
              <a:rPr kumimoji="0" lang="en-GB" sz="3200" b="0" i="0" u="none" strike="noStrike" kern="1200" cap="none" spc="0" normalizeH="0" baseline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ea typeface="+mn-ea"/>
                <a:cs typeface="+mn-cs"/>
              </a:rPr>
              <a:t>on-unit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pic>
        <p:nvPicPr>
          <p:cNvPr id="16" name="Picture 2" descr="https://northeurope1-mediap.svc.ms/transform/thumbnail?provider=spo&amp;inputFormat=png&amp;cs=fFNQTw&amp;docid=https%3A%2F%2Ftrinityacademyhalifax.sharepoint.com%3A443%2F_api%2Fv2.0%2Fdrives%2Fb!zCQdpjJP50m2FQQxJSfvEgm4Sv33LZZFmySDaMYvXqDPR7qPwtRCQ4TUVQvCtLL-%2Fitems%2F012X3VCZOGMEUZBBVD4ZHLW5SRNUXYWXSQ%3Fversion%3DPublished&amp;access_token=eyJ0eXAiOiJKV1QiLCJhbGciOiJub25lIn0.eyJhdWQiOiIwMDAwMDAwMy0wMDAwLTBmZjEtY2UwMC0wMDAwMDAwMDAwMDAvdHJpbml0eWFjYWRlbXloYWxpZmF4LnNoYXJlcG9pbnQuY29tQGFlM2QyMTA4LTkyZTgtNDBiNy05Y2ZjLTliNDYzZjIxZmQzNyIsImlzcyI6IjAwMDAwMDAzLTAwMDAtMGZmMS1jZTAwLTAwMDAwMDAwMDAwMCIsIm5iZiI6IjE1ODQzNjcyOTciLCJleHAiOiIxNTg0Mzg4ODk3IiwiZW5kcG9pbnR1cmwiOiJzOXFGRGxYTGNnbGhzeS9Ga2VQNVUyS1hnT0VNRjhaWlk3c0RoMkh4bUhBPSIsImVuZHBvaW50dXJsTGVuZ3RoIjoiMTI4IiwiaXNsb29wYmFjayI6IlRydWUiLCJjaWQiOiJNek0xWkRObU9XWXRNakJoWkMweU1EQXdMV00yT0dVdE56UTBaRGxsWlRWaU9UVmwiLCJ2ZXIiOiJoYXNoZWRwcm9vZnRva2VuIiwic2l0ZWlkIjoiWVRZeFpESTBZMk10TkdZek1pMDBPV1UzTFdJMk1UVXRNRFF6TVRJMU1qZGxaakV5Iiwic2lnbmluX3N0YXRlIjoiW1wia21zaVwiXSIsIm5hbWVpZCI6IjAjLmZ8bWVtYmVyc2hpcHxrLmhlbnNoYWxsQHRyaW5pdHltYXQub3JnIiwibmlpIjoibWljcm9zb2Z0LnNoYXJlcG9pbnQiLCJpc3VzZXIiOiJ0cnVlIiwiY2FjaGVrZXkiOiIwaC5mfG1lbWJlcnNoaXB8MTAwMzNmZmZhMjc1ZmQxZkBsaXZlLmNvbSIsInR0IjoiMCIsInVzZVBlcnNpc3RlbnRDb29raWUiOiIzIn0.VkRjbDlIMFVwZ21RYWxyMlVyRXlJTnlQSUZPYUhReUlwcFpmK2lWUkp2az0&amp;encodeFailures=1&amp;srcWidth=&amp;srcHeight=&amp;width=1366&amp;height=613&amp;action=Access">
            <a:extLst>
              <a:ext uri="{FF2B5EF4-FFF2-40B4-BE49-F238E27FC236}">
                <a16:creationId xmlns:a16="http://schemas.microsoft.com/office/drawing/2014/main" id="{102122BB-FF87-487F-A76E-866882AE954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1348" y="1125101"/>
            <a:ext cx="1271422" cy="14504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2" descr="https://northeurope1-mediap.svc.ms/transform/thumbnail?provider=spo&amp;inputFormat=png&amp;cs=fFNQTw&amp;docid=https%3A%2F%2Ftrinityacademyhalifax.sharepoint.com%3A443%2F_api%2Fv2.0%2Fdrives%2Fb!zCQdpjJP50m2FQQxJSfvEgm4Sv33LZZFmySDaMYvXqDPR7qPwtRCQ4TUVQvCtLL-%2Fitems%2F012X3VCZOGMEUZBBVD4ZHLW5SRNUXYWXSQ%3Fversion%3DPublished&amp;access_token=eyJ0eXAiOiJKV1QiLCJhbGciOiJub25lIn0.eyJhdWQiOiIwMDAwMDAwMy0wMDAwLTBmZjEtY2UwMC0wMDAwMDAwMDAwMDAvdHJpbml0eWFjYWRlbXloYWxpZmF4LnNoYXJlcG9pbnQuY29tQGFlM2QyMTA4LTkyZTgtNDBiNy05Y2ZjLTliNDYzZjIxZmQzNyIsImlzcyI6IjAwMDAwMDAzLTAwMDAtMGZmMS1jZTAwLTAwMDAwMDAwMDAwMCIsIm5iZiI6IjE1ODQzNjcyOTciLCJleHAiOiIxNTg0Mzg4ODk3IiwiZW5kcG9pbnR1cmwiOiJzOXFGRGxYTGNnbGhzeS9Ga2VQNVUyS1hnT0VNRjhaWlk3c0RoMkh4bUhBPSIsImVuZHBvaW50dXJsTGVuZ3RoIjoiMTI4IiwiaXNsb29wYmFjayI6IlRydWUiLCJjaWQiOiJNek0xWkRObU9XWXRNakJoWkMweU1EQXdMV00yT0dVdE56UTBaRGxsWlRWaU9UVmwiLCJ2ZXIiOiJoYXNoZWRwcm9vZnRva2VuIiwic2l0ZWlkIjoiWVRZeFpESTBZMk10TkdZek1pMDBPV1UzTFdJMk1UVXRNRFF6TVRJMU1qZGxaakV5Iiwic2lnbmluX3N0YXRlIjoiW1wia21zaVwiXSIsIm5hbWVpZCI6IjAjLmZ8bWVtYmVyc2hpcHxrLmhlbnNoYWxsQHRyaW5pdHltYXQub3JnIiwibmlpIjoibWljcm9zb2Z0LnNoYXJlcG9pbnQiLCJpc3VzZXIiOiJ0cnVlIiwiY2FjaGVrZXkiOiIwaC5mfG1lbWJlcnNoaXB8MTAwMzNmZmZhMjc1ZmQxZkBsaXZlLmNvbSIsInR0IjoiMCIsInVzZVBlcnNpc3RlbnRDb29raWUiOiIzIn0.VkRjbDlIMFVwZ21RYWxyMlVyRXlJTnlQSUZPYUhReUlwcFpmK2lWUkp2az0&amp;encodeFailures=1&amp;srcWidth=&amp;srcHeight=&amp;width=1366&amp;height=613&amp;action=Access">
            <a:extLst>
              <a:ext uri="{FF2B5EF4-FFF2-40B4-BE49-F238E27FC236}">
                <a16:creationId xmlns:a16="http://schemas.microsoft.com/office/drawing/2014/main" id="{BE604C02-97F2-4779-8FE8-14F1457101C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0707" y="1125101"/>
            <a:ext cx="1271422" cy="14504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4" descr="https://northeurope1-mediap.svc.ms/transform/thumbnail?provider=spo&amp;inputFormat=png&amp;cs=fFNQTw&amp;docid=https%3A%2F%2Ftrinityacademyhalifax.sharepoint.com%3A443%2F_api%2Fv2.0%2Fdrives%2Fb!zCQdpjJP50m2FQQxJSfvEgm4Sv33LZZFmySDaMYvXqDPR7qPwtRCQ4TUVQvCtLL-%2Fitems%2F012X3VCZNWBBI5QQQI3RF3ORNGWT6JV7Z6%3Fversion%3DPublished&amp;access_token=eyJ0eXAiOiJKV1QiLCJhbGciOiJub25lIn0.eyJhdWQiOiIwMDAwMDAwMy0wMDAwLTBmZjEtY2UwMC0wMDAwMDAwMDAwMDAvdHJpbml0eWFjYWRlbXloYWxpZmF4LnNoYXJlcG9pbnQuY29tQGFlM2QyMTA4LTkyZTgtNDBiNy05Y2ZjLTliNDYzZjIxZmQzNyIsImlzcyI6IjAwMDAwMDAzLTAwMDAtMGZmMS1jZTAwLTAwMDAwMDAwMDAwMCIsIm5iZiI6IjE1ODQzNjcyOTciLCJleHAiOiIxNTg0Mzg4ODk3IiwiZW5kcG9pbnR1cmwiOiJzOXFGRGxYTGNnbGhzeS9Ga2VQNVUyS1hnT0VNRjhaWlk3c0RoMkh4bUhBPSIsImVuZHBvaW50dXJsTGVuZ3RoIjoiMTI4IiwiaXNsb29wYmFjayI6IlRydWUiLCJjaWQiOiJNek0xWkRObU9XWXRNakJoWkMweU1EQXdMV00yT0dVdE56UTBaRGxsWlRWaU9UVmwiLCJ2ZXIiOiJoYXNoZWRwcm9vZnRva2VuIiwic2l0ZWlkIjoiWVRZeFpESTBZMk10TkdZek1pMDBPV1UzTFdJMk1UVXRNRFF6TVRJMU1qZGxaakV5Iiwic2lnbmluX3N0YXRlIjoiW1wia21zaVwiXSIsIm5hbWVpZCI6IjAjLmZ8bWVtYmVyc2hpcHxrLmhlbnNoYWxsQHRyaW5pdHltYXQub3JnIiwibmlpIjoibWljcm9zb2Z0LnNoYXJlcG9pbnQiLCJpc3VzZXIiOiJ0cnVlIiwiY2FjaGVrZXkiOiIwaC5mfG1lbWJlcnNoaXB8MTAwMzNmZmZhMjc1ZmQxZkBsaXZlLmNvbSIsInR0IjoiMCIsInVzZVBlcnNpc3RlbnRDb29raWUiOiIzIn0.VkRjbDlIMFVwZ21RYWxyMlVyRXlJTnlQSUZPYUhReUlwcFpmK2lWUkp2az0&amp;encodeFailures=1&amp;srcWidth=&amp;srcHeight=&amp;width=1366&amp;height=613&amp;action=Access">
            <a:extLst>
              <a:ext uri="{FF2B5EF4-FFF2-40B4-BE49-F238E27FC236}">
                <a16:creationId xmlns:a16="http://schemas.microsoft.com/office/drawing/2014/main" id="{802CC744-E308-425E-A8B0-06AC72C8B9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58693" y="940215"/>
            <a:ext cx="1473557" cy="16811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4" descr="https://northeurope1-mediap.svc.ms/transform/thumbnail?provider=spo&amp;inputFormat=png&amp;cs=fFNQTw&amp;docid=https%3A%2F%2Ftrinityacademyhalifax.sharepoint.com%3A443%2F_api%2Fv2.0%2Fdrives%2Fb!zCQdpjJP50m2FQQxJSfvEgm4Sv33LZZFmySDaMYvXqDPR7qPwtRCQ4TUVQvCtLL-%2Fitems%2F012X3VCZNWBBI5QQQI3RF3ORNGWT6JV7Z6%3Fversion%3DPublished&amp;access_token=eyJ0eXAiOiJKV1QiLCJhbGciOiJub25lIn0.eyJhdWQiOiIwMDAwMDAwMy0wMDAwLTBmZjEtY2UwMC0wMDAwMDAwMDAwMDAvdHJpbml0eWFjYWRlbXloYWxpZmF4LnNoYXJlcG9pbnQuY29tQGFlM2QyMTA4LTkyZTgtNDBiNy05Y2ZjLTliNDYzZjIxZmQzNyIsImlzcyI6IjAwMDAwMDAzLTAwMDAtMGZmMS1jZTAwLTAwMDAwMDAwMDAwMCIsIm5iZiI6IjE1ODQzNjcyOTciLCJleHAiOiIxNTg0Mzg4ODk3IiwiZW5kcG9pbnR1cmwiOiJzOXFGRGxYTGNnbGhzeS9Ga2VQNVUyS1hnT0VNRjhaWlk3c0RoMkh4bUhBPSIsImVuZHBvaW50dXJsTGVuZ3RoIjoiMTI4IiwiaXNsb29wYmFjayI6IlRydWUiLCJjaWQiOiJNek0xWkRObU9XWXRNakJoWkMweU1EQXdMV00yT0dVdE56UTBaRGxsWlRWaU9UVmwiLCJ2ZXIiOiJoYXNoZWRwcm9vZnRva2VuIiwic2l0ZWlkIjoiWVRZeFpESTBZMk10TkdZek1pMDBPV1UzTFdJMk1UVXRNRFF6TVRJMU1qZGxaakV5Iiwic2lnbmluX3N0YXRlIjoiW1wia21zaVwiXSIsIm5hbWVpZCI6IjAjLmZ8bWVtYmVyc2hpcHxrLmhlbnNoYWxsQHRyaW5pdHltYXQub3JnIiwibmlpIjoibWljcm9zb2Z0LnNoYXJlcG9pbnQiLCJpc3VzZXIiOiJ0cnVlIiwiY2FjaGVrZXkiOiIwaC5mfG1lbWJlcnNoaXB8MTAwMzNmZmZhMjc1ZmQxZkBsaXZlLmNvbSIsInR0IjoiMCIsInVzZVBlcnNpc3RlbnRDb29raWUiOiIzIn0.VkRjbDlIMFVwZ21RYWxyMlVyRXlJTnlQSUZPYUhReUlwcFpmK2lWUkp2az0&amp;encodeFailures=1&amp;srcWidth=&amp;srcHeight=&amp;width=1366&amp;height=613&amp;action=Access">
            <a:extLst>
              <a:ext uri="{FF2B5EF4-FFF2-40B4-BE49-F238E27FC236}">
                <a16:creationId xmlns:a16="http://schemas.microsoft.com/office/drawing/2014/main" id="{55F0FF32-B820-4682-8FAF-493110CC8F0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54258" y="940215"/>
            <a:ext cx="1473557" cy="16811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4" descr="https://northeurope1-mediap.svc.ms/transform/thumbnail?provider=spo&amp;inputFormat=png&amp;cs=fFNQTw&amp;docid=https%3A%2F%2Ftrinityacademyhalifax.sharepoint.com%3A443%2F_api%2Fv2.0%2Fdrives%2Fb!zCQdpjJP50m2FQQxJSfvEgm4Sv33LZZFmySDaMYvXqDPR7qPwtRCQ4TUVQvCtLL-%2Fitems%2F012X3VCZNWBBI5QQQI3RF3ORNGWT6JV7Z6%3Fversion%3DPublished&amp;access_token=eyJ0eXAiOiJKV1QiLCJhbGciOiJub25lIn0.eyJhdWQiOiIwMDAwMDAwMy0wMDAwLTBmZjEtY2UwMC0wMDAwMDAwMDAwMDAvdHJpbml0eWFjYWRlbXloYWxpZmF4LnNoYXJlcG9pbnQuY29tQGFlM2QyMTA4LTkyZTgtNDBiNy05Y2ZjLTliNDYzZjIxZmQzNyIsImlzcyI6IjAwMDAwMDAzLTAwMDAtMGZmMS1jZTAwLTAwMDAwMDAwMDAwMCIsIm5iZiI6IjE1ODQzNjcyOTciLCJleHAiOiIxNTg0Mzg4ODk3IiwiZW5kcG9pbnR1cmwiOiJzOXFGRGxYTGNnbGhzeS9Ga2VQNVUyS1hnT0VNRjhaWlk3c0RoMkh4bUhBPSIsImVuZHBvaW50dXJsTGVuZ3RoIjoiMTI4IiwiaXNsb29wYmFjayI6IlRydWUiLCJjaWQiOiJNek0xWkRObU9XWXRNakJoWkMweU1EQXdMV00yT0dVdE56UTBaRGxsWlRWaU9UVmwiLCJ2ZXIiOiJoYXNoZWRwcm9vZnRva2VuIiwic2l0ZWlkIjoiWVRZeFpESTBZMk10TkdZek1pMDBPV1UzTFdJMk1UVXRNRFF6TVRJMU1qZGxaakV5Iiwic2lnbmluX3N0YXRlIjoiW1wia21zaVwiXSIsIm5hbWVpZCI6IjAjLmZ8bWVtYmVyc2hpcHxrLmhlbnNoYWxsQHRyaW5pdHltYXQub3JnIiwibmlpIjoibWljcm9zb2Z0LnNoYXJlcG9pbnQiLCJpc3VzZXIiOiJ0cnVlIiwiY2FjaGVrZXkiOiIwaC5mfG1lbWJlcnNoaXB8MTAwMzNmZmZhMjc1ZmQxZkBsaXZlLmNvbSIsInR0IjoiMCIsInVzZVBlcnNpc3RlbnRDb29raWUiOiIzIn0.VkRjbDlIMFVwZ21RYWxyMlVyRXlJTnlQSUZPYUhReUlwcFpmK2lWUkp2az0&amp;encodeFailures=1&amp;srcWidth=&amp;srcHeight=&amp;width=1366&amp;height=613&amp;action=Access">
            <a:extLst>
              <a:ext uri="{FF2B5EF4-FFF2-40B4-BE49-F238E27FC236}">
                <a16:creationId xmlns:a16="http://schemas.microsoft.com/office/drawing/2014/main" id="{0A04DAB9-59C7-47B7-86D4-20C55EB772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36777" y="1732750"/>
            <a:ext cx="1473557" cy="16811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4" descr="https://northeurope1-mediap.svc.ms/transform/thumbnail?provider=spo&amp;inputFormat=png&amp;cs=fFNQTw&amp;docid=https%3A%2F%2Ftrinityacademyhalifax.sharepoint.com%3A443%2F_api%2Fv2.0%2Fdrives%2Fb!zCQdpjJP50m2FQQxJSfvEgm4Sv33LZZFmySDaMYvXqDPR7qPwtRCQ4TUVQvCtLL-%2Fitems%2F012X3VCZNWBBI5QQQI3RF3ORNGWT6JV7Z6%3Fversion%3DPublished&amp;access_token=eyJ0eXAiOiJKV1QiLCJhbGciOiJub25lIn0.eyJhdWQiOiIwMDAwMDAwMy0wMDAwLTBmZjEtY2UwMC0wMDAwMDAwMDAwMDAvdHJpbml0eWFjYWRlbXloYWxpZmF4LnNoYXJlcG9pbnQuY29tQGFlM2QyMTA4LTkyZTgtNDBiNy05Y2ZjLTliNDYzZjIxZmQzNyIsImlzcyI6IjAwMDAwMDAzLTAwMDAtMGZmMS1jZTAwLTAwMDAwMDAwMDAwMCIsIm5iZiI6IjE1ODQzNjcyOTciLCJleHAiOiIxNTg0Mzg4ODk3IiwiZW5kcG9pbnR1cmwiOiJzOXFGRGxYTGNnbGhzeS9Ga2VQNVUyS1hnT0VNRjhaWlk3c0RoMkh4bUhBPSIsImVuZHBvaW50dXJsTGVuZ3RoIjoiMTI4IiwiaXNsb29wYmFjayI6IlRydWUiLCJjaWQiOiJNek0xWkRObU9XWXRNakJoWkMweU1EQXdMV00yT0dVdE56UTBaRGxsWlRWaU9UVmwiLCJ2ZXIiOiJoYXNoZWRwcm9vZnRva2VuIiwic2l0ZWlkIjoiWVRZeFpESTBZMk10TkdZek1pMDBPV1UzTFdJMk1UVXRNRFF6TVRJMU1qZGxaakV5Iiwic2lnbmluX3N0YXRlIjoiW1wia21zaVwiXSIsIm5hbWVpZCI6IjAjLmZ8bWVtYmVyc2hpcHxrLmhlbnNoYWxsQHRyaW5pdHltYXQub3JnIiwibmlpIjoibWljcm9zb2Z0LnNoYXJlcG9pbnQiLCJpc3VzZXIiOiJ0cnVlIiwiY2FjaGVrZXkiOiIwaC5mfG1lbWJlcnNoaXB8MTAwMzNmZmZhMjc1ZmQxZkBsaXZlLmNvbSIsInR0IjoiMCIsInVzZVBlcnNpc3RlbnRDb29raWUiOiIzIn0.VkRjbDlIMFVwZ21RYWxyMlVyRXlJTnlQSUZPYUhReUlwcFpmK2lWUkp2az0&amp;encodeFailures=1&amp;srcWidth=&amp;srcHeight=&amp;width=1366&amp;height=613&amp;action=Access">
            <a:extLst>
              <a:ext uri="{FF2B5EF4-FFF2-40B4-BE49-F238E27FC236}">
                <a16:creationId xmlns:a16="http://schemas.microsoft.com/office/drawing/2014/main" id="{08F63BC6-4570-4D51-BEE1-792EC5C8D3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4946" y="1732750"/>
            <a:ext cx="1473557" cy="16811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4" descr="https://northeurope1-mediap.svc.ms/transform/thumbnail?provider=spo&amp;inputFormat=png&amp;cs=fFNQTw&amp;docid=https%3A%2F%2Ftrinityacademyhalifax.sharepoint.com%3A443%2F_api%2Fv2.0%2Fdrives%2Fb!zCQdpjJP50m2FQQxJSfvEgm4Sv33LZZFmySDaMYvXqDPR7qPwtRCQ4TUVQvCtLL-%2Fitems%2F012X3VCZNWBBI5QQQI3RF3ORNGWT6JV7Z6%3Fversion%3DPublished&amp;access_token=eyJ0eXAiOiJKV1QiLCJhbGciOiJub25lIn0.eyJhdWQiOiIwMDAwMDAwMy0wMDAwLTBmZjEtY2UwMC0wMDAwMDAwMDAwMDAvdHJpbml0eWFjYWRlbXloYWxpZmF4LnNoYXJlcG9pbnQuY29tQGFlM2QyMTA4LTkyZTgtNDBiNy05Y2ZjLTliNDYzZjIxZmQzNyIsImlzcyI6IjAwMDAwMDAzLTAwMDAtMGZmMS1jZTAwLTAwMDAwMDAwMDAwMCIsIm5iZiI6IjE1ODQzNjcyOTciLCJleHAiOiIxNTg0Mzg4ODk3IiwiZW5kcG9pbnR1cmwiOiJzOXFGRGxYTGNnbGhzeS9Ga2VQNVUyS1hnT0VNRjhaWlk3c0RoMkh4bUhBPSIsImVuZHBvaW50dXJsTGVuZ3RoIjoiMTI4IiwiaXNsb29wYmFjayI6IlRydWUiLCJjaWQiOiJNek0xWkRObU9XWXRNakJoWkMweU1EQXdMV00yT0dVdE56UTBaRGxsWlRWaU9UVmwiLCJ2ZXIiOiJoYXNoZWRwcm9vZnRva2VuIiwic2l0ZWlkIjoiWVRZeFpESTBZMk10TkdZek1pMDBPV1UzTFdJMk1UVXRNRFF6TVRJMU1qZGxaakV5Iiwic2lnbmluX3N0YXRlIjoiW1wia21zaVwiXSIsIm5hbWVpZCI6IjAjLmZ8bWVtYmVyc2hpcHxrLmhlbnNoYWxsQHRyaW5pdHltYXQub3JnIiwibmlpIjoibWljcm9zb2Z0LnNoYXJlcG9pbnQiLCJpc3VzZXIiOiJ0cnVlIiwiY2FjaGVrZXkiOiIwaC5mfG1lbWJlcnNoaXB8MTAwMzNmZmZhMjc1ZmQxZkBsaXZlLmNvbSIsInR0IjoiMCIsInVzZVBlcnNpc3RlbnRDb29raWUiOiIzIn0.VkRjbDlIMFVwZ21RYWxyMlVyRXlJTnlQSUZPYUhReUlwcFpmK2lWUkp2az0&amp;encodeFailures=1&amp;srcWidth=&amp;srcHeight=&amp;width=1366&amp;height=613&amp;action=Access">
            <a:extLst>
              <a:ext uri="{FF2B5EF4-FFF2-40B4-BE49-F238E27FC236}">
                <a16:creationId xmlns:a16="http://schemas.microsoft.com/office/drawing/2014/main" id="{28488ADF-EA5E-44BC-861A-6276970695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94760" y="1732750"/>
            <a:ext cx="1473557" cy="16811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4" descr="https://northeurope1-mediap.svc.ms/transform/thumbnail?provider=spo&amp;inputFormat=png&amp;cs=fFNQTw&amp;docid=https%3A%2F%2Ftrinityacademyhalifax.sharepoint.com%3A443%2F_api%2Fv2.0%2Fdrives%2Fb!zCQdpjJP50m2FQQxJSfvEgm4Sv33LZZFmySDaMYvXqDPR7qPwtRCQ4TUVQvCtLL-%2Fitems%2F012X3VCZNWBBI5QQQI3RF3ORNGWT6JV7Z6%3Fversion%3DPublished&amp;access_token=eyJ0eXAiOiJKV1QiLCJhbGciOiJub25lIn0.eyJhdWQiOiIwMDAwMDAwMy0wMDAwLTBmZjEtY2UwMC0wMDAwMDAwMDAwMDAvdHJpbml0eWFjYWRlbXloYWxpZmF4LnNoYXJlcG9pbnQuY29tQGFlM2QyMTA4LTkyZTgtNDBiNy05Y2ZjLTliNDYzZjIxZmQzNyIsImlzcyI6IjAwMDAwMDAzLTAwMDAtMGZmMS1jZTAwLTAwMDAwMDAwMDAwMCIsIm5iZiI6IjE1ODQzNjcyOTciLCJleHAiOiIxNTg0Mzg4ODk3IiwiZW5kcG9pbnR1cmwiOiJzOXFGRGxYTGNnbGhzeS9Ga2VQNVUyS1hnT0VNRjhaWlk3c0RoMkh4bUhBPSIsImVuZHBvaW50dXJsTGVuZ3RoIjoiMTI4IiwiaXNsb29wYmFjayI6IlRydWUiLCJjaWQiOiJNek0xWkRObU9XWXRNakJoWkMweU1EQXdMV00yT0dVdE56UTBaRGxsWlRWaU9UVmwiLCJ2ZXIiOiJoYXNoZWRwcm9vZnRva2VuIiwic2l0ZWlkIjoiWVRZeFpESTBZMk10TkdZek1pMDBPV1UzTFdJMk1UVXRNRFF6TVRJMU1qZGxaakV5Iiwic2lnbmluX3N0YXRlIjoiW1wia21zaVwiXSIsIm5hbWVpZCI6IjAjLmZ8bWVtYmVyc2hpcHxrLmhlbnNoYWxsQHRyaW5pdHltYXQub3JnIiwibmlpIjoibWljcm9zb2Z0LnNoYXJlcG9pbnQiLCJpc3VzZXIiOiJ0cnVlIiwiY2FjaGVrZXkiOiIwaC5mfG1lbWJlcnNoaXB8MTAwMzNmZmZhMjc1ZmQxZkBsaXZlLmNvbSIsInR0IjoiMCIsInVzZVBlcnNpc3RlbnRDb29raWUiOiIzIn0.VkRjbDlIMFVwZ21RYWxyMlVyRXlJTnlQSUZPYUhReUlwcFpmK2lWUkp2az0&amp;encodeFailures=1&amp;srcWidth=&amp;srcHeight=&amp;width=1366&amp;height=613&amp;action=Access">
            <a:extLst>
              <a:ext uri="{FF2B5EF4-FFF2-40B4-BE49-F238E27FC236}">
                <a16:creationId xmlns:a16="http://schemas.microsoft.com/office/drawing/2014/main" id="{BE1BF652-2D4D-4F81-8DE1-E4CD3CC5F0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90325" y="1732750"/>
            <a:ext cx="1473557" cy="16811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4" descr="https://northeurope1-mediap.svc.ms/transform/thumbnail?provider=spo&amp;inputFormat=png&amp;cs=fFNQTw&amp;docid=https%3A%2F%2Ftrinityacademyhalifax.sharepoint.com%3A443%2F_api%2Fv2.0%2Fdrives%2Fb!zCQdpjJP50m2FQQxJSfvEgm4Sv33LZZFmySDaMYvXqDPR7qPwtRCQ4TUVQvCtLL-%2Fitems%2F012X3VCZNWBBI5QQQI3RF3ORNGWT6JV7Z6%3Fversion%3DPublished&amp;access_token=eyJ0eXAiOiJKV1QiLCJhbGciOiJub25lIn0.eyJhdWQiOiIwMDAwMDAwMy0wMDAwLTBmZjEtY2UwMC0wMDAwMDAwMDAwMDAvdHJpbml0eWFjYWRlbXloYWxpZmF4LnNoYXJlcG9pbnQuY29tQGFlM2QyMTA4LTkyZTgtNDBiNy05Y2ZjLTliNDYzZjIxZmQzNyIsImlzcyI6IjAwMDAwMDAzLTAwMDAtMGZmMS1jZTAwLTAwMDAwMDAwMDAwMCIsIm5iZiI6IjE1ODQzNjcyOTciLCJleHAiOiIxNTg0Mzg4ODk3IiwiZW5kcG9pbnR1cmwiOiJzOXFGRGxYTGNnbGhzeS9Ga2VQNVUyS1hnT0VNRjhaWlk3c0RoMkh4bUhBPSIsImVuZHBvaW50dXJsTGVuZ3RoIjoiMTI4IiwiaXNsb29wYmFjayI6IlRydWUiLCJjaWQiOiJNek0xWkRObU9XWXRNakJoWkMweU1EQXdMV00yT0dVdE56UTBaRGxsWlRWaU9UVmwiLCJ2ZXIiOiJoYXNoZWRwcm9vZnRva2VuIiwic2l0ZWlkIjoiWVRZeFpESTBZMk10TkdZek1pMDBPV1UzTFdJMk1UVXRNRFF6TVRJMU1qZGxaakV5Iiwic2lnbmluX3N0YXRlIjoiW1wia21zaVwiXSIsIm5hbWVpZCI6IjAjLmZ8bWVtYmVyc2hpcHxrLmhlbnNoYWxsQHRyaW5pdHltYXQub3JnIiwibmlpIjoibWljcm9zb2Z0LnNoYXJlcG9pbnQiLCJpc3VzZXIiOiJ0cnVlIiwiY2FjaGVrZXkiOiIwaC5mfG1lbWJlcnNoaXB8MTAwMzNmZmZhMjc1ZmQxZkBsaXZlLmNvbSIsInR0IjoiMCIsInVzZVBlcnNpc3RlbnRDb29raWUiOiIzIn0.VkRjbDlIMFVwZ21RYWxyMlVyRXlJTnlQSUZPYUhReUlwcFpmK2lWUkp2az0&amp;encodeFailures=1&amp;srcWidth=&amp;srcHeight=&amp;width=1366&amp;height=613&amp;action=Access">
            <a:extLst>
              <a:ext uri="{FF2B5EF4-FFF2-40B4-BE49-F238E27FC236}">
                <a16:creationId xmlns:a16="http://schemas.microsoft.com/office/drawing/2014/main" id="{4AE7BDE8-98EB-41DF-9A2F-3634A3D583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7535" y="1732750"/>
            <a:ext cx="1473557" cy="16811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2" descr="https://northeurope1-mediap.svc.ms/transform/thumbnail?provider=spo&amp;inputFormat=png&amp;cs=fFNQTw&amp;docid=https%3A%2F%2Ftrinityacademyhalifax.sharepoint.com%3A443%2F_api%2Fv2.0%2Fdrives%2Fb!zCQdpjJP50m2FQQxJSfvEgm4Sv33LZZFmySDaMYvXqDPR7qPwtRCQ4TUVQvCtLL-%2Fitems%2F012X3VCZOGMEUZBBVD4ZHLW5SRNUXYWXSQ%3Fversion%3DPublished&amp;access_token=eyJ0eXAiOiJKV1QiLCJhbGciOiJub25lIn0.eyJhdWQiOiIwMDAwMDAwMy0wMDAwLTBmZjEtY2UwMC0wMDAwMDAwMDAwMDAvdHJpbml0eWFjYWRlbXloYWxpZmF4LnNoYXJlcG9pbnQuY29tQGFlM2QyMTA4LTkyZTgtNDBiNy05Y2ZjLTliNDYzZjIxZmQzNyIsImlzcyI6IjAwMDAwMDAzLTAwMDAtMGZmMS1jZTAwLTAwMDAwMDAwMDAwMCIsIm5iZiI6IjE1ODQzNjcyOTciLCJleHAiOiIxNTg0Mzg4ODk3IiwiZW5kcG9pbnR1cmwiOiJzOXFGRGxYTGNnbGhzeS9Ga2VQNVUyS1hnT0VNRjhaWlk3c0RoMkh4bUhBPSIsImVuZHBvaW50dXJsTGVuZ3RoIjoiMTI4IiwiaXNsb29wYmFjayI6IlRydWUiLCJjaWQiOiJNek0xWkRObU9XWXRNakJoWkMweU1EQXdMV00yT0dVdE56UTBaRGxsWlRWaU9UVmwiLCJ2ZXIiOiJoYXNoZWRwcm9vZnRva2VuIiwic2l0ZWlkIjoiWVRZeFpESTBZMk10TkdZek1pMDBPV1UzTFdJMk1UVXRNRFF6TVRJMU1qZGxaakV5Iiwic2lnbmluX3N0YXRlIjoiW1wia21zaVwiXSIsIm5hbWVpZCI6IjAjLmZ8bWVtYmVyc2hpcHxrLmhlbnNoYWxsQHRyaW5pdHltYXQub3JnIiwibmlpIjoibWljcm9zb2Z0LnNoYXJlcG9pbnQiLCJpc3VzZXIiOiJ0cnVlIiwiY2FjaGVrZXkiOiIwaC5mfG1lbWJlcnNoaXB8MTAwMzNmZmZhMjc1ZmQxZkBsaXZlLmNvbSIsInR0IjoiMCIsInVzZVBlcnNpc3RlbnRDb29raWUiOiIzIn0.VkRjbDlIMFVwZ21RYWxyMlVyRXlJTnlQSUZPYUhReUlwcFpmK2lWUkp2az0&amp;encodeFailures=1&amp;srcWidth=&amp;srcHeight=&amp;width=1366&amp;height=613&amp;action=Access">
            <a:extLst>
              <a:ext uri="{FF2B5EF4-FFF2-40B4-BE49-F238E27FC236}">
                <a16:creationId xmlns:a16="http://schemas.microsoft.com/office/drawing/2014/main" id="{F7148AE2-5A31-4C32-889C-B4ACB247CA6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7072" y="1130794"/>
            <a:ext cx="1271422" cy="14504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" name="TextBox 26">
            <a:extLst>
              <a:ext uri="{FF2B5EF4-FFF2-40B4-BE49-F238E27FC236}">
                <a16:creationId xmlns:a16="http://schemas.microsoft.com/office/drawing/2014/main" id="{1967AEA7-AACB-4BD4-B289-DC97A1EAEEAB}"/>
              </a:ext>
            </a:extLst>
          </p:cNvPr>
          <p:cNvSpPr txBox="1"/>
          <p:nvPr/>
        </p:nvSpPr>
        <p:spPr>
          <a:xfrm>
            <a:off x="971550" y="788430"/>
            <a:ext cx="633540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noProof="0" dirty="0">
                <a:solidFill>
                  <a:prstClr val="black"/>
                </a:solidFill>
              </a:rPr>
              <a:t>What fraction of the flowers are orange?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pic>
        <p:nvPicPr>
          <p:cNvPr id="28" name="Picture 27">
            <a:extLst>
              <a:ext uri="{FF2B5EF4-FFF2-40B4-BE49-F238E27FC236}">
                <a16:creationId xmlns:a16="http://schemas.microsoft.com/office/drawing/2014/main" id="{5D0E5BDE-B2F1-48E6-8E18-90D8A60A167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461038" y="243261"/>
            <a:ext cx="747045" cy="747045"/>
          </a:xfrm>
          <a:prstGeom prst="rect">
            <a:avLst/>
          </a:prstGeom>
        </p:spPr>
      </p:pic>
      <p:sp>
        <p:nvSpPr>
          <p:cNvPr id="29" name="TextBox 28">
            <a:extLst>
              <a:ext uri="{FF2B5EF4-FFF2-40B4-BE49-F238E27FC236}">
                <a16:creationId xmlns:a16="http://schemas.microsoft.com/office/drawing/2014/main" id="{1A8D1AE2-7B95-4B1A-9157-408C113A6DD4}"/>
              </a:ext>
            </a:extLst>
          </p:cNvPr>
          <p:cNvSpPr txBox="1"/>
          <p:nvPr/>
        </p:nvSpPr>
        <p:spPr>
          <a:xfrm>
            <a:off x="5763882" y="385950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0" name="TextBox 29">
                <a:extLst>
                  <a:ext uri="{FF2B5EF4-FFF2-40B4-BE49-F238E27FC236}">
                    <a16:creationId xmlns:a16="http://schemas.microsoft.com/office/drawing/2014/main" id="{ACDFF659-6611-461A-96D7-192A6CE7A2B7}"/>
                  </a:ext>
                </a:extLst>
              </p:cNvPr>
              <p:cNvSpPr txBox="1"/>
              <p:nvPr/>
            </p:nvSpPr>
            <p:spPr>
              <a:xfrm>
                <a:off x="7116988" y="646495"/>
                <a:ext cx="444385" cy="7653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7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10</m:t>
                        </m:r>
                      </m:den>
                    </m:f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accent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30" name="TextBox 29">
                <a:extLst>
                  <a:ext uri="{FF2B5EF4-FFF2-40B4-BE49-F238E27FC236}">
                    <a16:creationId xmlns:a16="http://schemas.microsoft.com/office/drawing/2014/main" id="{ACDFF659-6611-461A-96D7-192A6CE7A2B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116988" y="646495"/>
                <a:ext cx="444385" cy="765338"/>
              </a:xfrm>
              <a:prstGeom prst="rect">
                <a:avLst/>
              </a:prstGeom>
              <a:blipFill>
                <a:blip r:embed="rId9"/>
                <a:stretch>
                  <a:fillRect r="-274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13902136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xit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20" grpId="0"/>
      <p:bldP spid="124" grpId="0"/>
      <p:bldP spid="125" grpId="0"/>
      <p:bldP spid="126" grpId="0"/>
      <p:bldP spid="127" grpId="0"/>
      <p:bldP spid="27" grpId="0"/>
      <p:bldP spid="29" grpId="0"/>
      <p:bldP spid="29" grpId="1"/>
      <p:bldP spid="3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>
            <a:extLst>
              <a:ext uri="{FF2B5EF4-FFF2-40B4-BE49-F238E27FC236}">
                <a16:creationId xmlns:a16="http://schemas.microsoft.com/office/drawing/2014/main" id="{48BD1202-3191-4DC8-86BB-B5165173CCB4}"/>
              </a:ext>
            </a:extLst>
          </p:cNvPr>
          <p:cNvSpPr txBox="1"/>
          <p:nvPr/>
        </p:nvSpPr>
        <p:spPr>
          <a:xfrm>
            <a:off x="1439067" y="1212915"/>
            <a:ext cx="633540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noProof="0" dirty="0">
                <a:solidFill>
                  <a:prstClr val="black"/>
                </a:solidFill>
              </a:rPr>
              <a:t>Tenths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3ADC054A-5F86-4485-B3F2-23721AFF33AC}"/>
              </a:ext>
            </a:extLst>
          </p:cNvPr>
          <p:cNvGraphicFramePr>
            <a:graphicFrameLocks noGrp="1"/>
          </p:cNvGraphicFramePr>
          <p:nvPr/>
        </p:nvGraphicFramePr>
        <p:xfrm>
          <a:off x="1678469" y="2129134"/>
          <a:ext cx="6096000" cy="81724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096000">
                  <a:extLst>
                    <a:ext uri="{9D8B030D-6E8A-4147-A177-3AD203B41FA5}">
                      <a16:colId xmlns:a16="http://schemas.microsoft.com/office/drawing/2014/main" val="1132164718"/>
                    </a:ext>
                  </a:extLst>
                </a:gridCol>
              </a:tblGrid>
              <a:tr h="81724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91726510"/>
                  </a:ext>
                </a:extLst>
              </a:tr>
            </a:tbl>
          </a:graphicData>
        </a:graphic>
      </p:graphicFrame>
      <p:graphicFrame>
        <p:nvGraphicFramePr>
          <p:cNvPr id="20" name="Table 19">
            <a:extLst>
              <a:ext uri="{FF2B5EF4-FFF2-40B4-BE49-F238E27FC236}">
                <a16:creationId xmlns:a16="http://schemas.microsoft.com/office/drawing/2014/main" id="{05B28A7B-36E5-4024-B9A9-A1A55F77393A}"/>
              </a:ext>
            </a:extLst>
          </p:cNvPr>
          <p:cNvGraphicFramePr>
            <a:graphicFrameLocks noGrp="1"/>
          </p:cNvGraphicFramePr>
          <p:nvPr/>
        </p:nvGraphicFramePr>
        <p:xfrm>
          <a:off x="1678469" y="2129134"/>
          <a:ext cx="6096000" cy="81724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09600">
                  <a:extLst>
                    <a:ext uri="{9D8B030D-6E8A-4147-A177-3AD203B41FA5}">
                      <a16:colId xmlns:a16="http://schemas.microsoft.com/office/drawing/2014/main" val="1132164718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561527137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723957014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225240817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061644784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329201754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84051220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4202402157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416078141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666661836"/>
                    </a:ext>
                  </a:extLst>
                </a:gridCol>
              </a:tblGrid>
              <a:tr h="81724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91726510"/>
                  </a:ext>
                </a:extLst>
              </a:tr>
            </a:tbl>
          </a:graphicData>
        </a:graphic>
      </p:graphicFrame>
      <p:graphicFrame>
        <p:nvGraphicFramePr>
          <p:cNvPr id="21" name="Table 20">
            <a:extLst>
              <a:ext uri="{FF2B5EF4-FFF2-40B4-BE49-F238E27FC236}">
                <a16:creationId xmlns:a16="http://schemas.microsoft.com/office/drawing/2014/main" id="{DC87CCED-23D5-455E-86EC-461B829237ED}"/>
              </a:ext>
            </a:extLst>
          </p:cNvPr>
          <p:cNvGraphicFramePr>
            <a:graphicFrameLocks noGrp="1"/>
          </p:cNvGraphicFramePr>
          <p:nvPr/>
        </p:nvGraphicFramePr>
        <p:xfrm>
          <a:off x="1678469" y="2129134"/>
          <a:ext cx="6096000" cy="81724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09600">
                  <a:extLst>
                    <a:ext uri="{9D8B030D-6E8A-4147-A177-3AD203B41FA5}">
                      <a16:colId xmlns:a16="http://schemas.microsoft.com/office/drawing/2014/main" val="1132164718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561527137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723957014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225240817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061644784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329201754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84051220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4202402157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416078141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666661836"/>
                    </a:ext>
                  </a:extLst>
                </a:gridCol>
              </a:tblGrid>
              <a:tr h="81724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1726510"/>
                  </a:ext>
                </a:extLst>
              </a:tr>
            </a:tbl>
          </a:graphicData>
        </a:graphic>
      </p:graphicFrame>
      <p:sp>
        <p:nvSpPr>
          <p:cNvPr id="4" name="Right Brace 3">
            <a:extLst>
              <a:ext uri="{FF2B5EF4-FFF2-40B4-BE49-F238E27FC236}">
                <a16:creationId xmlns:a16="http://schemas.microsoft.com/office/drawing/2014/main" id="{268532E8-0D45-402C-B460-D1B2012B02C3}"/>
              </a:ext>
            </a:extLst>
          </p:cNvPr>
          <p:cNvSpPr/>
          <p:nvPr/>
        </p:nvSpPr>
        <p:spPr>
          <a:xfrm rot="5400000">
            <a:off x="1860177" y="2883413"/>
            <a:ext cx="234462" cy="597876"/>
          </a:xfrm>
          <a:prstGeom prst="rightBrac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Box 25">
                <a:extLst>
                  <a:ext uri="{FF2B5EF4-FFF2-40B4-BE49-F238E27FC236}">
                    <a16:creationId xmlns:a16="http://schemas.microsoft.com/office/drawing/2014/main" id="{ECFBD5E7-859A-4574-84A9-C5F7C3388DB4}"/>
                  </a:ext>
                </a:extLst>
              </p:cNvPr>
              <p:cNvSpPr txBox="1"/>
              <p:nvPr/>
            </p:nvSpPr>
            <p:spPr>
              <a:xfrm>
                <a:off x="1696360" y="3351120"/>
                <a:ext cx="444385" cy="7653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10</m:t>
                        </m:r>
                      </m:den>
                    </m:f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26" name="TextBox 25">
                <a:extLst>
                  <a:ext uri="{FF2B5EF4-FFF2-40B4-BE49-F238E27FC236}">
                    <a16:creationId xmlns:a16="http://schemas.microsoft.com/office/drawing/2014/main" id="{ECFBD5E7-859A-4574-84A9-C5F7C3388DB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96360" y="3351120"/>
                <a:ext cx="444385" cy="765338"/>
              </a:xfrm>
              <a:prstGeom prst="rect">
                <a:avLst/>
              </a:prstGeom>
              <a:blipFill>
                <a:blip r:embed="rId5"/>
                <a:stretch>
                  <a:fillRect r="-274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31588743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4" grpId="0" animBg="1"/>
      <p:bldP spid="2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6" name="Picture 85">
            <a:extLst>
              <a:ext uri="{FF2B5EF4-FFF2-40B4-BE49-F238E27FC236}">
                <a16:creationId xmlns:a16="http://schemas.microsoft.com/office/drawing/2014/main" id="{F8498EA6-D991-4D5C-871F-202C377966B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06458" y="437015"/>
            <a:ext cx="747045" cy="747045"/>
          </a:xfrm>
          <a:prstGeom prst="rect">
            <a:avLst/>
          </a:prstGeom>
        </p:spPr>
      </p:pic>
      <p:sp>
        <p:nvSpPr>
          <p:cNvPr id="87" name="TextBox 86">
            <a:extLst>
              <a:ext uri="{FF2B5EF4-FFF2-40B4-BE49-F238E27FC236}">
                <a16:creationId xmlns:a16="http://schemas.microsoft.com/office/drawing/2014/main" id="{3E38B80C-0CA7-42E2-9BE4-3A27ECA7D6FC}"/>
              </a:ext>
            </a:extLst>
          </p:cNvPr>
          <p:cNvSpPr txBox="1"/>
          <p:nvPr/>
        </p:nvSpPr>
        <p:spPr>
          <a:xfrm>
            <a:off x="5809302" y="57970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8" name="TextBox 87">
                <a:extLst>
                  <a:ext uri="{FF2B5EF4-FFF2-40B4-BE49-F238E27FC236}">
                    <a16:creationId xmlns:a16="http://schemas.microsoft.com/office/drawing/2014/main" id="{49FB1AE3-2D2C-46E6-91E2-8EB54A996738}"/>
                  </a:ext>
                </a:extLst>
              </p:cNvPr>
              <p:cNvSpPr txBox="1"/>
              <p:nvPr/>
            </p:nvSpPr>
            <p:spPr>
              <a:xfrm>
                <a:off x="971550" y="1029439"/>
                <a:ext cx="7340112" cy="76764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</a:rPr>
                  <a:t>Which of these representations shows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10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prstClr val="black"/>
                    </a:solidFill>
                  </a:rPr>
                  <a:t>? Why?</a:t>
                </a:r>
              </a:p>
            </p:txBody>
          </p:sp>
        </mc:Choice>
        <mc:Fallback xmlns="">
          <p:sp>
            <p:nvSpPr>
              <p:cNvPr id="88" name="TextBox 87">
                <a:extLst>
                  <a:ext uri="{FF2B5EF4-FFF2-40B4-BE49-F238E27FC236}">
                    <a16:creationId xmlns:a16="http://schemas.microsoft.com/office/drawing/2014/main" id="{49FB1AE3-2D2C-46E6-91E2-8EB54A99673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71550" y="1029439"/>
                <a:ext cx="7340112" cy="767646"/>
              </a:xfrm>
              <a:prstGeom prst="rect">
                <a:avLst/>
              </a:prstGeom>
              <a:blipFill>
                <a:blip r:embed="rId6"/>
                <a:stretch>
                  <a:fillRect l="-1661" b="-1031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7" name="Rectangle: Rounded Corners 46">
            <a:extLst>
              <a:ext uri="{FF2B5EF4-FFF2-40B4-BE49-F238E27FC236}">
                <a16:creationId xmlns:a16="http://schemas.microsoft.com/office/drawing/2014/main" id="{A771FD75-A1A1-4991-8E70-FD2E0992A008}"/>
              </a:ext>
            </a:extLst>
          </p:cNvPr>
          <p:cNvSpPr/>
          <p:nvPr/>
        </p:nvSpPr>
        <p:spPr>
          <a:xfrm>
            <a:off x="905047" y="1992179"/>
            <a:ext cx="3427982" cy="1645920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9" name="Rectangle: Rounded Corners 88">
            <a:extLst>
              <a:ext uri="{FF2B5EF4-FFF2-40B4-BE49-F238E27FC236}">
                <a16:creationId xmlns:a16="http://schemas.microsoft.com/office/drawing/2014/main" id="{A8E8965D-6DCF-40DA-9FEF-1DF8A67A5BC1}"/>
              </a:ext>
            </a:extLst>
          </p:cNvPr>
          <p:cNvSpPr/>
          <p:nvPr/>
        </p:nvSpPr>
        <p:spPr>
          <a:xfrm>
            <a:off x="905047" y="3857000"/>
            <a:ext cx="3427982" cy="1645920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2" name="Rectangle: Rounded Corners 91">
            <a:extLst>
              <a:ext uri="{FF2B5EF4-FFF2-40B4-BE49-F238E27FC236}">
                <a16:creationId xmlns:a16="http://schemas.microsoft.com/office/drawing/2014/main" id="{6ACA5FD1-2748-42A9-90D2-AE862EFF0C07}"/>
              </a:ext>
            </a:extLst>
          </p:cNvPr>
          <p:cNvSpPr/>
          <p:nvPr/>
        </p:nvSpPr>
        <p:spPr>
          <a:xfrm>
            <a:off x="4602177" y="1992179"/>
            <a:ext cx="3427982" cy="1645920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3" name="Rectangle: Rounded Corners 92">
            <a:extLst>
              <a:ext uri="{FF2B5EF4-FFF2-40B4-BE49-F238E27FC236}">
                <a16:creationId xmlns:a16="http://schemas.microsoft.com/office/drawing/2014/main" id="{CA9C65C4-EB40-4C48-AA45-D073EDF14A97}"/>
              </a:ext>
            </a:extLst>
          </p:cNvPr>
          <p:cNvSpPr/>
          <p:nvPr/>
        </p:nvSpPr>
        <p:spPr>
          <a:xfrm>
            <a:off x="4602177" y="3857000"/>
            <a:ext cx="3427982" cy="1645920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6" name="Oval 95">
            <a:extLst>
              <a:ext uri="{FF2B5EF4-FFF2-40B4-BE49-F238E27FC236}">
                <a16:creationId xmlns:a16="http://schemas.microsoft.com/office/drawing/2014/main" id="{0A39075C-7B94-43A8-B09F-5A5DF6AE79EA}"/>
              </a:ext>
            </a:extLst>
          </p:cNvPr>
          <p:cNvSpPr/>
          <p:nvPr/>
        </p:nvSpPr>
        <p:spPr>
          <a:xfrm>
            <a:off x="1236937" y="2877770"/>
            <a:ext cx="521500" cy="521500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7" name="Oval 96">
            <a:extLst>
              <a:ext uri="{FF2B5EF4-FFF2-40B4-BE49-F238E27FC236}">
                <a16:creationId xmlns:a16="http://schemas.microsoft.com/office/drawing/2014/main" id="{74E59246-F772-4E99-A4AB-B904E0B848DB}"/>
              </a:ext>
            </a:extLst>
          </p:cNvPr>
          <p:cNvSpPr/>
          <p:nvPr/>
        </p:nvSpPr>
        <p:spPr>
          <a:xfrm>
            <a:off x="1236937" y="2246820"/>
            <a:ext cx="521500" cy="521500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8" name="Oval 97">
            <a:extLst>
              <a:ext uri="{FF2B5EF4-FFF2-40B4-BE49-F238E27FC236}">
                <a16:creationId xmlns:a16="http://schemas.microsoft.com/office/drawing/2014/main" id="{23885924-CFBF-44A9-933A-A01E3934B84D}"/>
              </a:ext>
            </a:extLst>
          </p:cNvPr>
          <p:cNvSpPr/>
          <p:nvPr/>
        </p:nvSpPr>
        <p:spPr>
          <a:xfrm>
            <a:off x="1816736" y="2877770"/>
            <a:ext cx="521500" cy="521500"/>
          </a:xfrm>
          <a:prstGeom prst="ellipse">
            <a:avLst/>
          </a:prstGeom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9" name="Oval 98">
            <a:extLst>
              <a:ext uri="{FF2B5EF4-FFF2-40B4-BE49-F238E27FC236}">
                <a16:creationId xmlns:a16="http://schemas.microsoft.com/office/drawing/2014/main" id="{9B10A266-92FD-4EBF-B17B-C5458DE7BDFB}"/>
              </a:ext>
            </a:extLst>
          </p:cNvPr>
          <p:cNvSpPr/>
          <p:nvPr/>
        </p:nvSpPr>
        <p:spPr>
          <a:xfrm>
            <a:off x="1816736" y="2246820"/>
            <a:ext cx="521500" cy="521500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105" name="Table 104">
            <a:extLst>
              <a:ext uri="{FF2B5EF4-FFF2-40B4-BE49-F238E27FC236}">
                <a16:creationId xmlns:a16="http://schemas.microsoft.com/office/drawing/2014/main" id="{8FD7FA8D-14F6-42C8-B92D-60967CE655E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79020365"/>
              </p:ext>
            </p:extLst>
          </p:nvPr>
        </p:nvGraphicFramePr>
        <p:xfrm>
          <a:off x="5620334" y="2103372"/>
          <a:ext cx="1391668" cy="14473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39081">
                  <a:extLst>
                    <a:ext uri="{9D8B030D-6E8A-4147-A177-3AD203B41FA5}">
                      <a16:colId xmlns:a16="http://schemas.microsoft.com/office/drawing/2014/main" val="1149984787"/>
                    </a:ext>
                  </a:extLst>
                </a:gridCol>
                <a:gridCol w="552587">
                  <a:extLst>
                    <a:ext uri="{9D8B030D-6E8A-4147-A177-3AD203B41FA5}">
                      <a16:colId xmlns:a16="http://schemas.microsoft.com/office/drawing/2014/main" val="3775111917"/>
                    </a:ext>
                  </a:extLst>
                </a:gridCol>
              </a:tblGrid>
              <a:tr h="289468"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8137054"/>
                  </a:ext>
                </a:extLst>
              </a:tr>
              <a:tr h="289468"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11458323"/>
                  </a:ext>
                </a:extLst>
              </a:tr>
              <a:tr h="289468"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52829154"/>
                  </a:ext>
                </a:extLst>
              </a:tr>
              <a:tr h="289468"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17311387"/>
                  </a:ext>
                </a:extLst>
              </a:tr>
              <a:tr h="289468"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79475196"/>
                  </a:ext>
                </a:extLst>
              </a:tr>
            </a:tbl>
          </a:graphicData>
        </a:graphic>
      </p:graphicFrame>
      <p:pic>
        <p:nvPicPr>
          <p:cNvPr id="134" name="Picture 133">
            <a:extLst>
              <a:ext uri="{FF2B5EF4-FFF2-40B4-BE49-F238E27FC236}">
                <a16:creationId xmlns:a16="http://schemas.microsoft.com/office/drawing/2014/main" id="{AA01C215-59D0-42E6-B010-C1B35487A7F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159070" y="2930983"/>
            <a:ext cx="684506" cy="684506"/>
          </a:xfrm>
          <a:prstGeom prst="rect">
            <a:avLst/>
          </a:prstGeom>
        </p:spPr>
      </p:pic>
      <p:pic>
        <p:nvPicPr>
          <p:cNvPr id="142" name="Picture 141">
            <a:extLst>
              <a:ext uri="{FF2B5EF4-FFF2-40B4-BE49-F238E27FC236}">
                <a16:creationId xmlns:a16="http://schemas.microsoft.com/office/drawing/2014/main" id="{6EEF7ED5-BC88-4CA3-9DD6-886D4BF7639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558563" y="4784552"/>
            <a:ext cx="719204" cy="665579"/>
          </a:xfrm>
          <a:prstGeom prst="rect">
            <a:avLst/>
          </a:prstGeom>
        </p:spPr>
      </p:pic>
      <p:sp>
        <p:nvSpPr>
          <p:cNvPr id="49" name="Oval 48">
            <a:extLst>
              <a:ext uri="{FF2B5EF4-FFF2-40B4-BE49-F238E27FC236}">
                <a16:creationId xmlns:a16="http://schemas.microsoft.com/office/drawing/2014/main" id="{60FA99A9-D52C-4A15-A83F-AB51CFA978E0}"/>
              </a:ext>
            </a:extLst>
          </p:cNvPr>
          <p:cNvSpPr/>
          <p:nvPr/>
        </p:nvSpPr>
        <p:spPr>
          <a:xfrm>
            <a:off x="2397345" y="2877770"/>
            <a:ext cx="521500" cy="521500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Oval 49">
            <a:extLst>
              <a:ext uri="{FF2B5EF4-FFF2-40B4-BE49-F238E27FC236}">
                <a16:creationId xmlns:a16="http://schemas.microsoft.com/office/drawing/2014/main" id="{FC72A9D9-DAB3-40E5-BB05-C0955509A3CA}"/>
              </a:ext>
            </a:extLst>
          </p:cNvPr>
          <p:cNvSpPr/>
          <p:nvPr/>
        </p:nvSpPr>
        <p:spPr>
          <a:xfrm>
            <a:off x="2397345" y="2246820"/>
            <a:ext cx="521500" cy="521500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Oval 50">
            <a:extLst>
              <a:ext uri="{FF2B5EF4-FFF2-40B4-BE49-F238E27FC236}">
                <a16:creationId xmlns:a16="http://schemas.microsoft.com/office/drawing/2014/main" id="{9B41E7CE-0DBD-459B-A784-C295CB464978}"/>
              </a:ext>
            </a:extLst>
          </p:cNvPr>
          <p:cNvSpPr/>
          <p:nvPr/>
        </p:nvSpPr>
        <p:spPr>
          <a:xfrm>
            <a:off x="2977954" y="2877770"/>
            <a:ext cx="521500" cy="521500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Oval 51">
            <a:extLst>
              <a:ext uri="{FF2B5EF4-FFF2-40B4-BE49-F238E27FC236}">
                <a16:creationId xmlns:a16="http://schemas.microsoft.com/office/drawing/2014/main" id="{98A5C35E-DB5F-4E8C-A4F7-C9BD929B17A7}"/>
              </a:ext>
            </a:extLst>
          </p:cNvPr>
          <p:cNvSpPr/>
          <p:nvPr/>
        </p:nvSpPr>
        <p:spPr>
          <a:xfrm>
            <a:off x="2977954" y="2246820"/>
            <a:ext cx="521500" cy="521500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Oval 52">
            <a:extLst>
              <a:ext uri="{FF2B5EF4-FFF2-40B4-BE49-F238E27FC236}">
                <a16:creationId xmlns:a16="http://schemas.microsoft.com/office/drawing/2014/main" id="{E9826CE7-918A-4CCF-BA01-EA9B378E74A7}"/>
              </a:ext>
            </a:extLst>
          </p:cNvPr>
          <p:cNvSpPr/>
          <p:nvPr/>
        </p:nvSpPr>
        <p:spPr>
          <a:xfrm>
            <a:off x="3558563" y="2877770"/>
            <a:ext cx="521500" cy="521500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Oval 53">
            <a:extLst>
              <a:ext uri="{FF2B5EF4-FFF2-40B4-BE49-F238E27FC236}">
                <a16:creationId xmlns:a16="http://schemas.microsoft.com/office/drawing/2014/main" id="{352B8869-EFED-4E79-864C-C65FDA59F195}"/>
              </a:ext>
            </a:extLst>
          </p:cNvPr>
          <p:cNvSpPr/>
          <p:nvPr/>
        </p:nvSpPr>
        <p:spPr>
          <a:xfrm>
            <a:off x="3558563" y="2246820"/>
            <a:ext cx="521500" cy="521500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31" name="Picture 130">
            <a:extLst>
              <a:ext uri="{FF2B5EF4-FFF2-40B4-BE49-F238E27FC236}">
                <a16:creationId xmlns:a16="http://schemas.microsoft.com/office/drawing/2014/main" id="{5338873C-7F29-4895-8A76-B4FA3139A65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510481" y="2926519"/>
            <a:ext cx="719204" cy="665579"/>
          </a:xfrm>
          <a:prstGeom prst="rect">
            <a:avLst/>
          </a:prstGeom>
        </p:spPr>
      </p:pic>
      <p:graphicFrame>
        <p:nvGraphicFramePr>
          <p:cNvPr id="55" name="Table 54">
            <a:extLst>
              <a:ext uri="{FF2B5EF4-FFF2-40B4-BE49-F238E27FC236}">
                <a16:creationId xmlns:a16="http://schemas.microsoft.com/office/drawing/2014/main" id="{2788F017-6C7E-44CC-838E-B7B3A54828A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59214180"/>
              </p:ext>
            </p:extLst>
          </p:nvPr>
        </p:nvGraphicFramePr>
        <p:xfrm>
          <a:off x="5620334" y="3944513"/>
          <a:ext cx="1391668" cy="14473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47917">
                  <a:extLst>
                    <a:ext uri="{9D8B030D-6E8A-4147-A177-3AD203B41FA5}">
                      <a16:colId xmlns:a16="http://schemas.microsoft.com/office/drawing/2014/main" val="1149984787"/>
                    </a:ext>
                  </a:extLst>
                </a:gridCol>
                <a:gridCol w="347917">
                  <a:extLst>
                    <a:ext uri="{9D8B030D-6E8A-4147-A177-3AD203B41FA5}">
                      <a16:colId xmlns:a16="http://schemas.microsoft.com/office/drawing/2014/main" val="3975990368"/>
                    </a:ext>
                  </a:extLst>
                </a:gridCol>
                <a:gridCol w="347917">
                  <a:extLst>
                    <a:ext uri="{9D8B030D-6E8A-4147-A177-3AD203B41FA5}">
                      <a16:colId xmlns:a16="http://schemas.microsoft.com/office/drawing/2014/main" val="3775111917"/>
                    </a:ext>
                  </a:extLst>
                </a:gridCol>
                <a:gridCol w="347917">
                  <a:extLst>
                    <a:ext uri="{9D8B030D-6E8A-4147-A177-3AD203B41FA5}">
                      <a16:colId xmlns:a16="http://schemas.microsoft.com/office/drawing/2014/main" val="3503261862"/>
                    </a:ext>
                  </a:extLst>
                </a:gridCol>
              </a:tblGrid>
              <a:tr h="289468">
                <a:tc gridSpan="2"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8137054"/>
                  </a:ext>
                </a:extLst>
              </a:tr>
              <a:tr h="289468">
                <a:tc gridSpan="2"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11458323"/>
                  </a:ext>
                </a:extLst>
              </a:tr>
              <a:tr h="289468">
                <a:tc gridSpan="2"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52829154"/>
                  </a:ext>
                </a:extLst>
              </a:tr>
              <a:tr h="289468">
                <a:tc gridSpan="2"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17311387"/>
                  </a:ext>
                </a:extLst>
              </a:tr>
              <a:tr h="289468"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79475196"/>
                  </a:ext>
                </a:extLst>
              </a:tr>
            </a:tbl>
          </a:graphicData>
        </a:graphic>
      </p:graphicFrame>
      <p:pic>
        <p:nvPicPr>
          <p:cNvPr id="140" name="Picture 139">
            <a:extLst>
              <a:ext uri="{FF2B5EF4-FFF2-40B4-BE49-F238E27FC236}">
                <a16:creationId xmlns:a16="http://schemas.microsoft.com/office/drawing/2014/main" id="{FE673143-2233-4D00-8CA5-02565E5D56C2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160776" y="4784553"/>
            <a:ext cx="719204" cy="665579"/>
          </a:xfrm>
          <a:prstGeom prst="rect">
            <a:avLst/>
          </a:prstGeom>
        </p:spPr>
      </p:pic>
      <p:graphicFrame>
        <p:nvGraphicFramePr>
          <p:cNvPr id="59" name="Chart 58">
            <a:extLst>
              <a:ext uri="{FF2B5EF4-FFF2-40B4-BE49-F238E27FC236}">
                <a16:creationId xmlns:a16="http://schemas.microsoft.com/office/drawing/2014/main" id="{38520F84-5FE6-4AC2-B03C-6AAA6FC5AE0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37130589"/>
              </p:ext>
            </p:extLst>
          </p:nvPr>
        </p:nvGraphicFramePr>
        <p:xfrm>
          <a:off x="1394155" y="3796298"/>
          <a:ext cx="2645540" cy="176772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9"/>
          </a:graphicData>
        </a:graphic>
      </p:graphicFrame>
      <p:graphicFrame>
        <p:nvGraphicFramePr>
          <p:cNvPr id="4" name="Chart 3">
            <a:extLst>
              <a:ext uri="{FF2B5EF4-FFF2-40B4-BE49-F238E27FC236}">
                <a16:creationId xmlns:a16="http://schemas.microsoft.com/office/drawing/2014/main" id="{6D450897-4651-404C-9645-F82E658799B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14079134"/>
              </p:ext>
            </p:extLst>
          </p:nvPr>
        </p:nvGraphicFramePr>
        <p:xfrm>
          <a:off x="1394155" y="3796298"/>
          <a:ext cx="2645540" cy="176772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0"/>
          </a:graphicData>
        </a:graphic>
      </p:graphicFrame>
      <p:graphicFrame>
        <p:nvGraphicFramePr>
          <p:cNvPr id="60" name="Chart 59">
            <a:extLst>
              <a:ext uri="{FF2B5EF4-FFF2-40B4-BE49-F238E27FC236}">
                <a16:creationId xmlns:a16="http://schemas.microsoft.com/office/drawing/2014/main" id="{C24540CB-302B-439B-B63B-6B0E2819A4D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63994827"/>
              </p:ext>
            </p:extLst>
          </p:nvPr>
        </p:nvGraphicFramePr>
        <p:xfrm>
          <a:off x="1394155" y="3796298"/>
          <a:ext cx="2645540" cy="176772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1"/>
          </a:graphicData>
        </a:graphic>
      </p:graphicFrame>
      <p:sp>
        <p:nvSpPr>
          <p:cNvPr id="62" name="Rectangle 61">
            <a:extLst>
              <a:ext uri="{FF2B5EF4-FFF2-40B4-BE49-F238E27FC236}">
                <a16:creationId xmlns:a16="http://schemas.microsoft.com/office/drawing/2014/main" id="{1C14F252-A774-4B24-B3D9-3229053E0858}"/>
              </a:ext>
            </a:extLst>
          </p:cNvPr>
          <p:cNvSpPr/>
          <p:nvPr/>
        </p:nvSpPr>
        <p:spPr>
          <a:xfrm>
            <a:off x="6664338" y="3957392"/>
            <a:ext cx="338400" cy="270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48360FD3-37A8-45E9-858C-4CA649270A79}"/>
              </a:ext>
            </a:extLst>
          </p:cNvPr>
          <p:cNvSpPr/>
          <p:nvPr/>
        </p:nvSpPr>
        <p:spPr>
          <a:xfrm>
            <a:off x="5620334" y="2103372"/>
            <a:ext cx="840101" cy="144734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4" name="Rectangle 63">
            <a:extLst>
              <a:ext uri="{FF2B5EF4-FFF2-40B4-BE49-F238E27FC236}">
                <a16:creationId xmlns:a16="http://schemas.microsoft.com/office/drawing/2014/main" id="{2E323905-7881-48D2-BA1B-CDF34C85EEF9}"/>
              </a:ext>
            </a:extLst>
          </p:cNvPr>
          <p:cNvSpPr/>
          <p:nvPr/>
        </p:nvSpPr>
        <p:spPr>
          <a:xfrm>
            <a:off x="6456295" y="2103372"/>
            <a:ext cx="555708" cy="144734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B021160-AFE5-4511-98EB-70DC1755339B}"/>
              </a:ext>
            </a:extLst>
          </p:cNvPr>
          <p:cNvSpPr/>
          <p:nvPr/>
        </p:nvSpPr>
        <p:spPr>
          <a:xfrm>
            <a:off x="6664338" y="3957392"/>
            <a:ext cx="338400" cy="270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9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 tmFilter="0, 0; .2, .5; .8, .5; 1, 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" dur="250" autoRev="1" fill="hold"/>
                                        <p:tgtEl>
                                          <p:spTgt spid="9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 tmFilter="0, 0; .2, .5; .8, .5; 1, 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250" autoRev="1" fill="hold"/>
                                        <p:tgtEl>
                                          <p:spTgt spid="5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5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 tmFilter="0, 0; .2, .5; .8, .5; 1, 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" dur="250" autoRev="1" fill="hold"/>
                                        <p:tgtEl>
                                          <p:spTgt spid="5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 tmFilter="0, 0; .2, .5; .8, .5; 1, 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9" dur="250" autoRev="1" fill="hold"/>
                                        <p:tgtEl>
                                          <p:spTgt spid="9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 tmFilter="0, 0; .2, .5; .8, .5; 1, 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3" dur="250" autoRev="1" fill="hold"/>
                                        <p:tgtEl>
                                          <p:spTgt spid="9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 tmFilter="0, 0; .2, .5; .8, .5; 1, 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7" dur="250" autoRev="1" fill="hold"/>
                                        <p:tgtEl>
                                          <p:spTgt spid="4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" tmFilter="0, 0; .2, .5; .8, .5; 1, 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1" dur="250" autoRev="1" fill="hold"/>
                                        <p:tgtEl>
                                          <p:spTgt spid="5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 tmFilter="0, 0; .2, .5; .8, .5; 1, 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5" dur="250" autoRev="1" fill="hold"/>
                                        <p:tgtEl>
                                          <p:spTgt spid="5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6" presetClass="emph" presetSubtype="0" repeatCount="2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 tmFilter="0, 0; .2, .5; .8, .5; 1, 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0" dur="250" autoRev="1" fill="hold"/>
                                        <p:tgtEl>
                                          <p:spTgt spid="9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4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7.40741E-7 L -0.07621 0.16829 " pathEditMode="relative" rAng="0" ptsTypes="AA">
                                      <p:cBhvr>
                                        <p:cTn id="9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819" y="840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7" grpId="0"/>
      <p:bldP spid="87" grpId="1"/>
      <p:bldP spid="96" grpId="0" animBg="1"/>
      <p:bldP spid="97" grpId="0" animBg="1"/>
      <p:bldP spid="98" grpId="0" animBg="1"/>
      <p:bldP spid="98" grpId="1" animBg="1"/>
      <p:bldP spid="99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Graphic spid="60" grpId="0">
        <p:bldAsOne/>
      </p:bldGraphic>
      <p:bldP spid="6" grpId="0" animBg="1"/>
      <p:bldP spid="6" grpId="1" animBg="1"/>
      <p:bldP spid="64" grpId="0" animBg="1"/>
      <p:bldP spid="64" grpId="1" animBg="1"/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>
            <a:extLst>
              <a:ext uri="{FF2B5EF4-FFF2-40B4-BE49-F238E27FC236}">
                <a16:creationId xmlns:a16="http://schemas.microsoft.com/office/drawing/2014/main" id="{48BD1202-3191-4DC8-86BB-B5165173CCB4}"/>
              </a:ext>
            </a:extLst>
          </p:cNvPr>
          <p:cNvSpPr txBox="1"/>
          <p:nvPr/>
        </p:nvSpPr>
        <p:spPr>
          <a:xfrm>
            <a:off x="1439067" y="1212915"/>
            <a:ext cx="633540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noProof="0" dirty="0">
                <a:solidFill>
                  <a:prstClr val="black"/>
                </a:solidFill>
              </a:rPr>
              <a:t>Tenths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pic>
        <p:nvPicPr>
          <p:cNvPr id="116" name="Picture 115">
            <a:extLst>
              <a:ext uri="{FF2B5EF4-FFF2-40B4-BE49-F238E27FC236}">
                <a16:creationId xmlns:a16="http://schemas.microsoft.com/office/drawing/2014/main" id="{31F34085-4446-4E9B-BCC3-10FAA0129B6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67992" y="466695"/>
            <a:ext cx="747045" cy="747045"/>
          </a:xfrm>
          <a:prstGeom prst="rect">
            <a:avLst/>
          </a:prstGeom>
        </p:spPr>
      </p:pic>
      <p:sp>
        <p:nvSpPr>
          <p:cNvPr id="117" name="TextBox 116">
            <a:extLst>
              <a:ext uri="{FF2B5EF4-FFF2-40B4-BE49-F238E27FC236}">
                <a16:creationId xmlns:a16="http://schemas.microsoft.com/office/drawing/2014/main" id="{6BC896C2-3BC8-48DC-A7B9-1A9704A78CCD}"/>
              </a:ext>
            </a:extLst>
          </p:cNvPr>
          <p:cNvSpPr txBox="1"/>
          <p:nvPr/>
        </p:nvSpPr>
        <p:spPr>
          <a:xfrm>
            <a:off x="5570836" y="60938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3ADC054A-5F86-4485-B3F2-23721AFF33A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30336614"/>
              </p:ext>
            </p:extLst>
          </p:nvPr>
        </p:nvGraphicFramePr>
        <p:xfrm>
          <a:off x="1678469" y="2129134"/>
          <a:ext cx="6096000" cy="81724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096000">
                  <a:extLst>
                    <a:ext uri="{9D8B030D-6E8A-4147-A177-3AD203B41FA5}">
                      <a16:colId xmlns:a16="http://schemas.microsoft.com/office/drawing/2014/main" val="1132164718"/>
                    </a:ext>
                  </a:extLst>
                </a:gridCol>
              </a:tblGrid>
              <a:tr h="81724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91726510"/>
                  </a:ext>
                </a:extLst>
              </a:tr>
            </a:tbl>
          </a:graphicData>
        </a:graphic>
      </p:graphicFrame>
      <p:graphicFrame>
        <p:nvGraphicFramePr>
          <p:cNvPr id="20" name="Table 19">
            <a:extLst>
              <a:ext uri="{FF2B5EF4-FFF2-40B4-BE49-F238E27FC236}">
                <a16:creationId xmlns:a16="http://schemas.microsoft.com/office/drawing/2014/main" id="{05B28A7B-36E5-4024-B9A9-A1A55F77393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71110132"/>
              </p:ext>
            </p:extLst>
          </p:nvPr>
        </p:nvGraphicFramePr>
        <p:xfrm>
          <a:off x="1678469" y="2129134"/>
          <a:ext cx="6096000" cy="81724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09600">
                  <a:extLst>
                    <a:ext uri="{9D8B030D-6E8A-4147-A177-3AD203B41FA5}">
                      <a16:colId xmlns:a16="http://schemas.microsoft.com/office/drawing/2014/main" val="1132164718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561527137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723957014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225240817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061644784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329201754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84051220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4202402157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416078141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666661836"/>
                    </a:ext>
                  </a:extLst>
                </a:gridCol>
              </a:tblGrid>
              <a:tr h="81724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91726510"/>
                  </a:ext>
                </a:extLst>
              </a:tr>
            </a:tbl>
          </a:graphicData>
        </a:graphic>
      </p:graphicFrame>
      <p:graphicFrame>
        <p:nvGraphicFramePr>
          <p:cNvPr id="21" name="Table 20">
            <a:extLst>
              <a:ext uri="{FF2B5EF4-FFF2-40B4-BE49-F238E27FC236}">
                <a16:creationId xmlns:a16="http://schemas.microsoft.com/office/drawing/2014/main" id="{DC87CCED-23D5-455E-86EC-461B829237E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54716744"/>
              </p:ext>
            </p:extLst>
          </p:nvPr>
        </p:nvGraphicFramePr>
        <p:xfrm>
          <a:off x="1678469" y="2129134"/>
          <a:ext cx="6096000" cy="81724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09600">
                  <a:extLst>
                    <a:ext uri="{9D8B030D-6E8A-4147-A177-3AD203B41FA5}">
                      <a16:colId xmlns:a16="http://schemas.microsoft.com/office/drawing/2014/main" val="1132164718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561527137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723957014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225240817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061644784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329201754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84051220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4202402157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416078141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666661836"/>
                    </a:ext>
                  </a:extLst>
                </a:gridCol>
              </a:tblGrid>
              <a:tr h="81724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1726510"/>
                  </a:ext>
                </a:extLst>
              </a:tr>
            </a:tbl>
          </a:graphicData>
        </a:graphic>
      </p:graphicFrame>
      <p:graphicFrame>
        <p:nvGraphicFramePr>
          <p:cNvPr id="22" name="Table 21">
            <a:extLst>
              <a:ext uri="{FF2B5EF4-FFF2-40B4-BE49-F238E27FC236}">
                <a16:creationId xmlns:a16="http://schemas.microsoft.com/office/drawing/2014/main" id="{86AA3563-3C1B-4403-AABC-6A9E9428ECC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79331686"/>
              </p:ext>
            </p:extLst>
          </p:nvPr>
        </p:nvGraphicFramePr>
        <p:xfrm>
          <a:off x="1678469" y="2129134"/>
          <a:ext cx="6096000" cy="81724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09600">
                  <a:extLst>
                    <a:ext uri="{9D8B030D-6E8A-4147-A177-3AD203B41FA5}">
                      <a16:colId xmlns:a16="http://schemas.microsoft.com/office/drawing/2014/main" val="1132164718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561527137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723957014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225240817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061644784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329201754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84051220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4202402157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416078141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666661836"/>
                    </a:ext>
                  </a:extLst>
                </a:gridCol>
              </a:tblGrid>
              <a:tr h="81724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1726510"/>
                  </a:ext>
                </a:extLst>
              </a:tr>
            </a:tbl>
          </a:graphicData>
        </a:graphic>
      </p:graphicFrame>
      <p:graphicFrame>
        <p:nvGraphicFramePr>
          <p:cNvPr id="23" name="Table 22">
            <a:extLst>
              <a:ext uri="{FF2B5EF4-FFF2-40B4-BE49-F238E27FC236}">
                <a16:creationId xmlns:a16="http://schemas.microsoft.com/office/drawing/2014/main" id="{001BAB65-59D5-4108-BBB7-513D73A02AB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56736008"/>
              </p:ext>
            </p:extLst>
          </p:nvPr>
        </p:nvGraphicFramePr>
        <p:xfrm>
          <a:off x="1678470" y="2129134"/>
          <a:ext cx="6096000" cy="81724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09600">
                  <a:extLst>
                    <a:ext uri="{9D8B030D-6E8A-4147-A177-3AD203B41FA5}">
                      <a16:colId xmlns:a16="http://schemas.microsoft.com/office/drawing/2014/main" val="1132164718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561527137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723957014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225240817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061644784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329201754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84051220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4202402157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416078141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666661836"/>
                    </a:ext>
                  </a:extLst>
                </a:gridCol>
              </a:tblGrid>
              <a:tr h="81724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1726510"/>
                  </a:ext>
                </a:extLst>
              </a:tr>
            </a:tbl>
          </a:graphicData>
        </a:graphic>
      </p:graphicFrame>
      <p:sp>
        <p:nvSpPr>
          <p:cNvPr id="4" name="Right Brace 3">
            <a:extLst>
              <a:ext uri="{FF2B5EF4-FFF2-40B4-BE49-F238E27FC236}">
                <a16:creationId xmlns:a16="http://schemas.microsoft.com/office/drawing/2014/main" id="{268532E8-0D45-402C-B460-D1B2012B02C3}"/>
              </a:ext>
            </a:extLst>
          </p:cNvPr>
          <p:cNvSpPr/>
          <p:nvPr/>
        </p:nvSpPr>
        <p:spPr>
          <a:xfrm rot="5400000">
            <a:off x="1860177" y="2883413"/>
            <a:ext cx="234462" cy="597876"/>
          </a:xfrm>
          <a:prstGeom prst="rightBrac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Right Brace 24">
            <a:extLst>
              <a:ext uri="{FF2B5EF4-FFF2-40B4-BE49-F238E27FC236}">
                <a16:creationId xmlns:a16="http://schemas.microsoft.com/office/drawing/2014/main" id="{4120D185-9620-4056-AD65-0C17595B7E57}"/>
              </a:ext>
            </a:extLst>
          </p:cNvPr>
          <p:cNvSpPr/>
          <p:nvPr/>
        </p:nvSpPr>
        <p:spPr>
          <a:xfrm rot="5400000">
            <a:off x="4310299" y="433290"/>
            <a:ext cx="234462" cy="5498123"/>
          </a:xfrm>
          <a:prstGeom prst="rightBrac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Box 25">
                <a:extLst>
                  <a:ext uri="{FF2B5EF4-FFF2-40B4-BE49-F238E27FC236}">
                    <a16:creationId xmlns:a16="http://schemas.microsoft.com/office/drawing/2014/main" id="{ECFBD5E7-859A-4574-84A9-C5F7C3388DB4}"/>
                  </a:ext>
                </a:extLst>
              </p:cNvPr>
              <p:cNvSpPr txBox="1"/>
              <p:nvPr/>
            </p:nvSpPr>
            <p:spPr>
              <a:xfrm>
                <a:off x="1696360" y="3351120"/>
                <a:ext cx="444385" cy="7653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10</m:t>
                        </m:r>
                      </m:den>
                    </m:f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26" name="TextBox 25">
                <a:extLst>
                  <a:ext uri="{FF2B5EF4-FFF2-40B4-BE49-F238E27FC236}">
                    <a16:creationId xmlns:a16="http://schemas.microsoft.com/office/drawing/2014/main" id="{ECFBD5E7-859A-4574-84A9-C5F7C3388DB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96360" y="3351120"/>
                <a:ext cx="444385" cy="765338"/>
              </a:xfrm>
              <a:prstGeom prst="rect">
                <a:avLst/>
              </a:prstGeom>
              <a:blipFill>
                <a:blip r:embed="rId6"/>
                <a:stretch>
                  <a:fillRect r="-274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7" name="Right Brace 26">
            <a:extLst>
              <a:ext uri="{FF2B5EF4-FFF2-40B4-BE49-F238E27FC236}">
                <a16:creationId xmlns:a16="http://schemas.microsoft.com/office/drawing/2014/main" id="{58AEC677-3BC9-4FF8-A71C-B7693E92E6A4}"/>
              </a:ext>
            </a:extLst>
          </p:cNvPr>
          <p:cNvSpPr/>
          <p:nvPr/>
        </p:nvSpPr>
        <p:spPr>
          <a:xfrm rot="5400000">
            <a:off x="2780439" y="1963152"/>
            <a:ext cx="234462" cy="2438399"/>
          </a:xfrm>
          <a:prstGeom prst="rightBrac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Box 27">
                <a:extLst>
                  <a:ext uri="{FF2B5EF4-FFF2-40B4-BE49-F238E27FC236}">
                    <a16:creationId xmlns:a16="http://schemas.microsoft.com/office/drawing/2014/main" id="{720F81D5-FF63-4306-9C15-3748C398E30F}"/>
                  </a:ext>
                </a:extLst>
              </p:cNvPr>
              <p:cNvSpPr txBox="1"/>
              <p:nvPr/>
            </p:nvSpPr>
            <p:spPr>
              <a:xfrm>
                <a:off x="4157904" y="3351120"/>
                <a:ext cx="444385" cy="7653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9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10</m:t>
                        </m:r>
                      </m:den>
                    </m:f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28" name="TextBox 27">
                <a:extLst>
                  <a:ext uri="{FF2B5EF4-FFF2-40B4-BE49-F238E27FC236}">
                    <a16:creationId xmlns:a16="http://schemas.microsoft.com/office/drawing/2014/main" id="{720F81D5-FF63-4306-9C15-3748C398E30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57904" y="3351120"/>
                <a:ext cx="444385" cy="765338"/>
              </a:xfrm>
              <a:prstGeom prst="rect">
                <a:avLst/>
              </a:prstGeom>
              <a:blipFill>
                <a:blip r:embed="rId7"/>
                <a:stretch>
                  <a:fillRect r="-274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Box 28">
                <a:extLst>
                  <a:ext uri="{FF2B5EF4-FFF2-40B4-BE49-F238E27FC236}">
                    <a16:creationId xmlns:a16="http://schemas.microsoft.com/office/drawing/2014/main" id="{ABC78088-C337-423C-961A-AF78A9B0D339}"/>
                  </a:ext>
                </a:extLst>
              </p:cNvPr>
              <p:cNvSpPr txBox="1"/>
              <p:nvPr/>
            </p:nvSpPr>
            <p:spPr>
              <a:xfrm>
                <a:off x="2611850" y="3351120"/>
                <a:ext cx="444385" cy="7653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4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10</m:t>
                        </m:r>
                      </m:den>
                    </m:f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29" name="TextBox 28">
                <a:extLst>
                  <a:ext uri="{FF2B5EF4-FFF2-40B4-BE49-F238E27FC236}">
                    <a16:creationId xmlns:a16="http://schemas.microsoft.com/office/drawing/2014/main" id="{ABC78088-C337-423C-961A-AF78A9B0D33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11850" y="3351120"/>
                <a:ext cx="444385" cy="765338"/>
              </a:xfrm>
              <a:prstGeom prst="rect">
                <a:avLst/>
              </a:prstGeom>
              <a:blipFill>
                <a:blip r:embed="rId8"/>
                <a:stretch>
                  <a:fillRect r="-274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0" name="TextBox 29">
            <a:extLst>
              <a:ext uri="{FF2B5EF4-FFF2-40B4-BE49-F238E27FC236}">
                <a16:creationId xmlns:a16="http://schemas.microsoft.com/office/drawing/2014/main" id="{D2FF3110-B875-404D-A1BF-20E552B35F6A}"/>
              </a:ext>
            </a:extLst>
          </p:cNvPr>
          <p:cNvSpPr txBox="1"/>
          <p:nvPr/>
        </p:nvSpPr>
        <p:spPr>
          <a:xfrm>
            <a:off x="1704769" y="4608651"/>
            <a:ext cx="633540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noProof="0" dirty="0">
                <a:solidFill>
                  <a:prstClr val="black"/>
                </a:solidFill>
              </a:rPr>
              <a:t>What fraction is not shaded?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1" name="TextBox 30">
                <a:extLst>
                  <a:ext uri="{FF2B5EF4-FFF2-40B4-BE49-F238E27FC236}">
                    <a16:creationId xmlns:a16="http://schemas.microsoft.com/office/drawing/2014/main" id="{42241987-E9CA-40CE-81EA-4B98AADFCB77}"/>
                  </a:ext>
                </a:extLst>
              </p:cNvPr>
              <p:cNvSpPr txBox="1"/>
              <p:nvPr/>
            </p:nvSpPr>
            <p:spPr>
              <a:xfrm>
                <a:off x="6589641" y="4487592"/>
                <a:ext cx="444385" cy="7653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10</m:t>
                        </m:r>
                      </m:den>
                    </m:f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accent1"/>
                    </a:solidFill>
                    <a:effectLst/>
                    <a:uLnTx/>
                    <a:uFillTx/>
                  </a:rPr>
                  <a:t> 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</a:endParaRPr>
              </a:p>
            </p:txBody>
          </p:sp>
        </mc:Choice>
        <mc:Fallback xmlns="">
          <p:sp>
            <p:nvSpPr>
              <p:cNvPr id="31" name="TextBox 30">
                <a:extLst>
                  <a:ext uri="{FF2B5EF4-FFF2-40B4-BE49-F238E27FC236}">
                    <a16:creationId xmlns:a16="http://schemas.microsoft.com/office/drawing/2014/main" id="{42241987-E9CA-40CE-81EA-4B98AADFCB7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589641" y="4487592"/>
                <a:ext cx="444385" cy="765338"/>
              </a:xfrm>
              <a:prstGeom prst="rect">
                <a:avLst/>
              </a:prstGeom>
              <a:blipFill>
                <a:blip r:embed="rId9"/>
                <a:stretch>
                  <a:fillRect r="-137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2" name="TextBox 31">
                <a:extLst>
                  <a:ext uri="{FF2B5EF4-FFF2-40B4-BE49-F238E27FC236}">
                    <a16:creationId xmlns:a16="http://schemas.microsoft.com/office/drawing/2014/main" id="{6290E435-DCE3-467F-B155-ADD52681BA92}"/>
                  </a:ext>
                </a:extLst>
              </p:cNvPr>
              <p:cNvSpPr txBox="1"/>
              <p:nvPr/>
            </p:nvSpPr>
            <p:spPr>
              <a:xfrm>
                <a:off x="6589641" y="4487592"/>
                <a:ext cx="444385" cy="7653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6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10</m:t>
                        </m:r>
                      </m:den>
                    </m:f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accent1"/>
                    </a:solidFill>
                    <a:effectLst/>
                    <a:uLnTx/>
                    <a:uFillTx/>
                  </a:rPr>
                  <a:t> 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</a:endParaRPr>
              </a:p>
            </p:txBody>
          </p:sp>
        </mc:Choice>
        <mc:Fallback xmlns="">
          <p:sp>
            <p:nvSpPr>
              <p:cNvPr id="32" name="TextBox 31">
                <a:extLst>
                  <a:ext uri="{FF2B5EF4-FFF2-40B4-BE49-F238E27FC236}">
                    <a16:creationId xmlns:a16="http://schemas.microsoft.com/office/drawing/2014/main" id="{6290E435-DCE3-467F-B155-ADD52681BA9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589641" y="4487592"/>
                <a:ext cx="444385" cy="765338"/>
              </a:xfrm>
              <a:prstGeom prst="rect">
                <a:avLst/>
              </a:prstGeom>
              <a:blipFill>
                <a:blip r:embed="rId10"/>
                <a:stretch>
                  <a:fillRect r="-137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3511598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7" grpId="0"/>
      <p:bldP spid="117" grpId="1"/>
      <p:bldP spid="4" grpId="0" animBg="1"/>
      <p:bldP spid="25" grpId="0" animBg="1"/>
      <p:bldP spid="25" grpId="1" animBg="1"/>
      <p:bldP spid="26" grpId="0"/>
      <p:bldP spid="27" grpId="0" animBg="1"/>
      <p:bldP spid="28" grpId="0"/>
      <p:bldP spid="28" grpId="1"/>
      <p:bldP spid="29" grpId="0"/>
      <p:bldP spid="30" grpId="0"/>
      <p:bldP spid="30" grpId="1"/>
      <p:bldP spid="30" grpId="2"/>
      <p:bldP spid="31" grpId="0"/>
      <p:bldP spid="31" grpId="1"/>
      <p:bldP spid="3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AD18322-55F1-4349-8738-083E5BBC699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09492" y="2376155"/>
            <a:ext cx="709803" cy="1002776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07C47691-0CF5-4839-AB36-E194F64CF1E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35273" y="2335214"/>
            <a:ext cx="709803" cy="1002776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436F28D2-619D-426F-876A-A7E87C4513A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51419" y="2376155"/>
            <a:ext cx="709803" cy="100277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76E8FE6-FB17-4FF9-8F08-7DD78CA6AC0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93346" y="2376155"/>
            <a:ext cx="709803" cy="1002776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D3B4D375-10E0-4461-ABA5-E50BF2A8AEA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77200" y="2335214"/>
            <a:ext cx="709803" cy="1002776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719A7F17-10AE-4285-A85F-5292289DAD2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19127" y="2335214"/>
            <a:ext cx="709803" cy="1002776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0AD8DEE3-2D0A-41A9-9D61-7C5B0FA8FA1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61054" y="2335214"/>
            <a:ext cx="709803" cy="1002776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82910456-8A5B-4C5F-B0BC-8BE1B482115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02981" y="2335214"/>
            <a:ext cx="709803" cy="1002776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A32AA9A8-526F-4A09-B0A2-17495E04B12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44908" y="2335214"/>
            <a:ext cx="709803" cy="1002776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CD7D91B0-9039-4CE3-A199-1DC611BD6FB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86835" y="2335214"/>
            <a:ext cx="709803" cy="1002776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2EE52DCD-8986-476C-92F3-8BD387BEB511}"/>
              </a:ext>
            </a:extLst>
          </p:cNvPr>
          <p:cNvSpPr txBox="1"/>
          <p:nvPr/>
        </p:nvSpPr>
        <p:spPr>
          <a:xfrm>
            <a:off x="971550" y="1256715"/>
            <a:ext cx="734011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</a:rPr>
              <a:t>What fraction of the cubes are red? 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</a:rPr>
              <a:t>What fraction are yellow?</a:t>
            </a:r>
          </a:p>
        </p:txBody>
      </p:sp>
      <p:sp>
        <p:nvSpPr>
          <p:cNvPr id="17" name="Right Brace 16">
            <a:extLst>
              <a:ext uri="{FF2B5EF4-FFF2-40B4-BE49-F238E27FC236}">
                <a16:creationId xmlns:a16="http://schemas.microsoft.com/office/drawing/2014/main" id="{26AB2861-FBF0-4069-BB75-4CF90D3C04DE}"/>
              </a:ext>
            </a:extLst>
          </p:cNvPr>
          <p:cNvSpPr/>
          <p:nvPr/>
        </p:nvSpPr>
        <p:spPr>
          <a:xfrm rot="5400000">
            <a:off x="2187709" y="2513027"/>
            <a:ext cx="234000" cy="1861128"/>
          </a:xfrm>
          <a:prstGeom prst="rightBrac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E2D5041E-DE8E-4F9F-804A-7F0FEB1EAF9B}"/>
                  </a:ext>
                </a:extLst>
              </p:cNvPr>
              <p:cNvSpPr txBox="1"/>
              <p:nvPr/>
            </p:nvSpPr>
            <p:spPr>
              <a:xfrm>
                <a:off x="2082516" y="3630304"/>
                <a:ext cx="444385" cy="7653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3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10</m:t>
                        </m:r>
                      </m:den>
                    </m:f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E2D5041E-DE8E-4F9F-804A-7F0FEB1EAF9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82516" y="3630304"/>
                <a:ext cx="444385" cy="765338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9" name="Right Brace 18">
            <a:extLst>
              <a:ext uri="{FF2B5EF4-FFF2-40B4-BE49-F238E27FC236}">
                <a16:creationId xmlns:a16="http://schemas.microsoft.com/office/drawing/2014/main" id="{88F4985D-9F8D-40C1-A18E-E5BF2C745DD0}"/>
              </a:ext>
            </a:extLst>
          </p:cNvPr>
          <p:cNvSpPr/>
          <p:nvPr/>
        </p:nvSpPr>
        <p:spPr>
          <a:xfrm rot="5400000">
            <a:off x="5444611" y="1209028"/>
            <a:ext cx="234463" cy="4469589"/>
          </a:xfrm>
          <a:prstGeom prst="rightBrac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id="{BCC2B22B-CFE8-4081-98B3-B48CCA64E73C}"/>
                  </a:ext>
                </a:extLst>
              </p:cNvPr>
              <p:cNvSpPr txBox="1"/>
              <p:nvPr/>
            </p:nvSpPr>
            <p:spPr>
              <a:xfrm>
                <a:off x="5339650" y="3630304"/>
                <a:ext cx="444385" cy="7653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7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10</m:t>
                        </m:r>
                      </m:den>
                    </m:f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id="{BCC2B22B-CFE8-4081-98B3-B48CCA64E73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39650" y="3630304"/>
                <a:ext cx="444385" cy="765338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2" name="Picture 21">
            <a:extLst>
              <a:ext uri="{FF2B5EF4-FFF2-40B4-BE49-F238E27FC236}">
                <a16:creationId xmlns:a16="http://schemas.microsoft.com/office/drawing/2014/main" id="{987FEAFB-1B8D-46D6-9993-81E83E615CE7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837628" y="3676809"/>
            <a:ext cx="2233640" cy="2236052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Box 22">
                <a:extLst>
                  <a:ext uri="{FF2B5EF4-FFF2-40B4-BE49-F238E27FC236}">
                    <a16:creationId xmlns:a16="http://schemas.microsoft.com/office/drawing/2014/main" id="{05F6A464-06E1-4F58-835B-3826B4FF7E79}"/>
                  </a:ext>
                </a:extLst>
              </p:cNvPr>
              <p:cNvSpPr txBox="1"/>
              <p:nvPr/>
            </p:nvSpPr>
            <p:spPr>
              <a:xfrm>
                <a:off x="6104657" y="5026248"/>
                <a:ext cx="444385" cy="7653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3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10</m:t>
                        </m:r>
                      </m:den>
                    </m:f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23" name="TextBox 22">
                <a:extLst>
                  <a:ext uri="{FF2B5EF4-FFF2-40B4-BE49-F238E27FC236}">
                    <a16:creationId xmlns:a16="http://schemas.microsoft.com/office/drawing/2014/main" id="{05F6A464-06E1-4F58-835B-3826B4FF7E7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04657" y="5026248"/>
                <a:ext cx="444385" cy="765338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Box 23">
                <a:extLst>
                  <a:ext uri="{FF2B5EF4-FFF2-40B4-BE49-F238E27FC236}">
                    <a16:creationId xmlns:a16="http://schemas.microsoft.com/office/drawing/2014/main" id="{0662FDD3-9045-425A-855C-D6AD4FF48B22}"/>
                  </a:ext>
                </a:extLst>
              </p:cNvPr>
              <p:cNvSpPr txBox="1"/>
              <p:nvPr/>
            </p:nvSpPr>
            <p:spPr>
              <a:xfrm>
                <a:off x="7352253" y="5026248"/>
                <a:ext cx="444385" cy="7653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7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10</m:t>
                        </m:r>
                      </m:den>
                    </m:f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24" name="TextBox 23">
                <a:extLst>
                  <a:ext uri="{FF2B5EF4-FFF2-40B4-BE49-F238E27FC236}">
                    <a16:creationId xmlns:a16="http://schemas.microsoft.com/office/drawing/2014/main" id="{0662FDD3-9045-425A-855C-D6AD4FF48B2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352253" y="5026248"/>
                <a:ext cx="444385" cy="765338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Box 24">
                <a:extLst>
                  <a:ext uri="{FF2B5EF4-FFF2-40B4-BE49-F238E27FC236}">
                    <a16:creationId xmlns:a16="http://schemas.microsoft.com/office/drawing/2014/main" id="{096F2DE8-B8FF-4511-9121-A9E2A041E537}"/>
                  </a:ext>
                </a:extLst>
              </p:cNvPr>
              <p:cNvSpPr txBox="1"/>
              <p:nvPr/>
            </p:nvSpPr>
            <p:spPr>
              <a:xfrm>
                <a:off x="6732255" y="3763916"/>
                <a:ext cx="444385" cy="7653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10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10</m:t>
                        </m:r>
                      </m:den>
                    </m:f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25" name="TextBox 24">
                <a:extLst>
                  <a:ext uri="{FF2B5EF4-FFF2-40B4-BE49-F238E27FC236}">
                    <a16:creationId xmlns:a16="http://schemas.microsoft.com/office/drawing/2014/main" id="{096F2DE8-B8FF-4511-9121-A9E2A041E53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732255" y="3763916"/>
                <a:ext cx="444385" cy="765338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6" name="TextBox 25">
            <a:extLst>
              <a:ext uri="{FF2B5EF4-FFF2-40B4-BE49-F238E27FC236}">
                <a16:creationId xmlns:a16="http://schemas.microsoft.com/office/drawing/2014/main" id="{A57CE419-6280-4D1B-AD8B-1631E09EA3F6}"/>
              </a:ext>
            </a:extLst>
          </p:cNvPr>
          <p:cNvSpPr txBox="1"/>
          <p:nvPr/>
        </p:nvSpPr>
        <p:spPr>
          <a:xfrm>
            <a:off x="6748917" y="3645477"/>
            <a:ext cx="44438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defRPr/>
            </a:pPr>
            <a:r>
              <a:rPr kumimoji="0" lang="en-GB" sz="5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1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350681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8" grpId="0"/>
      <p:bldP spid="19" grpId="0" animBg="1"/>
      <p:bldP spid="20" grpId="0"/>
      <p:bldP spid="23" grpId="0"/>
      <p:bldP spid="24" grpId="0"/>
      <p:bldP spid="25" grpId="0"/>
      <p:bldP spid="25" grpId="1"/>
      <p:bldP spid="2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AD18322-55F1-4349-8738-083E5BBC699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09492" y="2376155"/>
            <a:ext cx="709803" cy="1002776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07C47691-0CF5-4839-AB36-E194F64CF1E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35273" y="2335214"/>
            <a:ext cx="709803" cy="100277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436F28D2-619D-426F-876A-A7E87C4513A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51419" y="2376155"/>
            <a:ext cx="709803" cy="100277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76E8FE6-FB17-4FF9-8F08-7DD78CA6AC0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93346" y="2335214"/>
            <a:ext cx="709803" cy="1002775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D3B4D375-10E0-4461-ABA5-E50BF2A8AEA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77200" y="2335214"/>
            <a:ext cx="709803" cy="100277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719A7F17-10AE-4285-A85F-5292289DAD2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19127" y="2335214"/>
            <a:ext cx="709803" cy="1002775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0AD8DEE3-2D0A-41A9-9D61-7C5B0FA8FA1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61054" y="2335214"/>
            <a:ext cx="709803" cy="1002775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82910456-8A5B-4C5F-B0BC-8BE1B482115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802981" y="2335214"/>
            <a:ext cx="709803" cy="1002776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A32AA9A8-526F-4A09-B0A2-17495E04B12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44908" y="2335214"/>
            <a:ext cx="709803" cy="1002776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CD7D91B0-9039-4CE3-A199-1DC611BD6FB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086835" y="2335214"/>
            <a:ext cx="709803" cy="1002776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2EE52DCD-8986-476C-92F3-8BD387BEB511}"/>
              </a:ext>
            </a:extLst>
          </p:cNvPr>
          <p:cNvSpPr txBox="1"/>
          <p:nvPr/>
        </p:nvSpPr>
        <p:spPr>
          <a:xfrm>
            <a:off x="971550" y="991160"/>
            <a:ext cx="734011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</a:rPr>
              <a:t>What fraction of the cubes are red? 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</a:rPr>
              <a:t>What fraction are blue?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</a:rPr>
              <a:t>What fraction are yellow?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098D9AD8-D696-44E3-B1CB-822D97714A4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267992" y="466695"/>
            <a:ext cx="747045" cy="747045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0C5EA7FB-F039-4B94-B685-701C01E38CCA}"/>
              </a:ext>
            </a:extLst>
          </p:cNvPr>
          <p:cNvSpPr txBox="1"/>
          <p:nvPr/>
        </p:nvSpPr>
        <p:spPr>
          <a:xfrm>
            <a:off x="5570836" y="60938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17" name="Right Brace 16">
            <a:extLst>
              <a:ext uri="{FF2B5EF4-FFF2-40B4-BE49-F238E27FC236}">
                <a16:creationId xmlns:a16="http://schemas.microsoft.com/office/drawing/2014/main" id="{26AB2861-FBF0-4069-BB75-4CF90D3C04DE}"/>
              </a:ext>
            </a:extLst>
          </p:cNvPr>
          <p:cNvSpPr/>
          <p:nvPr/>
        </p:nvSpPr>
        <p:spPr>
          <a:xfrm rot="5400000">
            <a:off x="1881443" y="2819293"/>
            <a:ext cx="234000" cy="1248595"/>
          </a:xfrm>
          <a:prstGeom prst="rightBrac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E2D5041E-DE8E-4F9F-804A-7F0FEB1EAF9B}"/>
                  </a:ext>
                </a:extLst>
              </p:cNvPr>
              <p:cNvSpPr txBox="1"/>
              <p:nvPr/>
            </p:nvSpPr>
            <p:spPr>
              <a:xfrm>
                <a:off x="1776251" y="3630304"/>
                <a:ext cx="444385" cy="7653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2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10</m:t>
                        </m:r>
                      </m:den>
                    </m:f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E2D5041E-DE8E-4F9F-804A-7F0FEB1EAF9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76251" y="3630304"/>
                <a:ext cx="444385" cy="765338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9" name="Right Brace 18">
            <a:extLst>
              <a:ext uri="{FF2B5EF4-FFF2-40B4-BE49-F238E27FC236}">
                <a16:creationId xmlns:a16="http://schemas.microsoft.com/office/drawing/2014/main" id="{88F4985D-9F8D-40C1-A18E-E5BF2C745DD0}"/>
              </a:ext>
            </a:extLst>
          </p:cNvPr>
          <p:cNvSpPr/>
          <p:nvPr/>
        </p:nvSpPr>
        <p:spPr>
          <a:xfrm rot="5400000">
            <a:off x="4132192" y="1855619"/>
            <a:ext cx="234463" cy="3176407"/>
          </a:xfrm>
          <a:prstGeom prst="rightBrac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id="{BCC2B22B-CFE8-4081-98B3-B48CCA64E73C}"/>
                  </a:ext>
                </a:extLst>
              </p:cNvPr>
              <p:cNvSpPr txBox="1"/>
              <p:nvPr/>
            </p:nvSpPr>
            <p:spPr>
              <a:xfrm>
                <a:off x="4027231" y="3630304"/>
                <a:ext cx="444385" cy="7653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5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10</m:t>
                        </m:r>
                      </m:den>
                    </m:f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id="{BCC2B22B-CFE8-4081-98B3-B48CCA64E73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27231" y="3630304"/>
                <a:ext cx="444385" cy="765338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7" name="Right Brace 26">
            <a:extLst>
              <a:ext uri="{FF2B5EF4-FFF2-40B4-BE49-F238E27FC236}">
                <a16:creationId xmlns:a16="http://schemas.microsoft.com/office/drawing/2014/main" id="{5BC3C44F-E1A0-4816-9755-A479577F9099}"/>
              </a:ext>
            </a:extLst>
          </p:cNvPr>
          <p:cNvSpPr/>
          <p:nvPr/>
        </p:nvSpPr>
        <p:spPr>
          <a:xfrm rot="5400000">
            <a:off x="6703662" y="2494862"/>
            <a:ext cx="234000" cy="1898385"/>
          </a:xfrm>
          <a:prstGeom prst="rightBrac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Box 28">
                <a:extLst>
                  <a:ext uri="{FF2B5EF4-FFF2-40B4-BE49-F238E27FC236}">
                    <a16:creationId xmlns:a16="http://schemas.microsoft.com/office/drawing/2014/main" id="{1A16FB91-B4F0-4E91-B589-AFDF6621995A}"/>
                  </a:ext>
                </a:extLst>
              </p:cNvPr>
              <p:cNvSpPr txBox="1"/>
              <p:nvPr/>
            </p:nvSpPr>
            <p:spPr>
              <a:xfrm>
                <a:off x="6598470" y="3630304"/>
                <a:ext cx="444385" cy="7653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3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10</m:t>
                        </m:r>
                      </m:den>
                    </m:f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29" name="TextBox 28">
                <a:extLst>
                  <a:ext uri="{FF2B5EF4-FFF2-40B4-BE49-F238E27FC236}">
                    <a16:creationId xmlns:a16="http://schemas.microsoft.com/office/drawing/2014/main" id="{1A16FB91-B4F0-4E91-B589-AFDF6621995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598470" y="3630304"/>
                <a:ext cx="444385" cy="765338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Picture 3">
            <a:extLst>
              <a:ext uri="{FF2B5EF4-FFF2-40B4-BE49-F238E27FC236}">
                <a16:creationId xmlns:a16="http://schemas.microsoft.com/office/drawing/2014/main" id="{0F719CC9-18D9-4A91-89AF-93CFB8C091DA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4089979" y="3784729"/>
            <a:ext cx="3030086" cy="2250111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Box 22">
                <a:extLst>
                  <a:ext uri="{FF2B5EF4-FFF2-40B4-BE49-F238E27FC236}">
                    <a16:creationId xmlns:a16="http://schemas.microsoft.com/office/drawing/2014/main" id="{05F6A464-06E1-4F58-835B-3826B4FF7E79}"/>
                  </a:ext>
                </a:extLst>
              </p:cNvPr>
              <p:cNvSpPr txBox="1"/>
              <p:nvPr/>
            </p:nvSpPr>
            <p:spPr>
              <a:xfrm>
                <a:off x="4349909" y="5035452"/>
                <a:ext cx="444385" cy="7653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2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10</m:t>
                        </m:r>
                      </m:den>
                    </m:f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23" name="TextBox 22">
                <a:extLst>
                  <a:ext uri="{FF2B5EF4-FFF2-40B4-BE49-F238E27FC236}">
                    <a16:creationId xmlns:a16="http://schemas.microsoft.com/office/drawing/2014/main" id="{05F6A464-06E1-4F58-835B-3826B4FF7E7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49909" y="5035452"/>
                <a:ext cx="444385" cy="765338"/>
              </a:xfrm>
              <a:prstGeom prst="rect">
                <a:avLst/>
              </a:prstGeom>
              <a:blipFill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Box 23">
                <a:extLst>
                  <a:ext uri="{FF2B5EF4-FFF2-40B4-BE49-F238E27FC236}">
                    <a16:creationId xmlns:a16="http://schemas.microsoft.com/office/drawing/2014/main" id="{0662FDD3-9045-425A-855C-D6AD4FF48B22}"/>
                  </a:ext>
                </a:extLst>
              </p:cNvPr>
              <p:cNvSpPr txBox="1"/>
              <p:nvPr/>
            </p:nvSpPr>
            <p:spPr>
              <a:xfrm>
                <a:off x="6437153" y="5035452"/>
                <a:ext cx="444385" cy="7653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3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10</m:t>
                        </m:r>
                      </m:den>
                    </m:f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24" name="TextBox 23">
                <a:extLst>
                  <a:ext uri="{FF2B5EF4-FFF2-40B4-BE49-F238E27FC236}">
                    <a16:creationId xmlns:a16="http://schemas.microsoft.com/office/drawing/2014/main" id="{0662FDD3-9045-425A-855C-D6AD4FF48B2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37153" y="5035452"/>
                <a:ext cx="444385" cy="765338"/>
              </a:xfrm>
              <a:prstGeom prst="rect">
                <a:avLst/>
              </a:prstGeom>
              <a:blipFill>
                <a:blip r:embed="rId1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Box 24">
                <a:extLst>
                  <a:ext uri="{FF2B5EF4-FFF2-40B4-BE49-F238E27FC236}">
                    <a16:creationId xmlns:a16="http://schemas.microsoft.com/office/drawing/2014/main" id="{096F2DE8-B8FF-4511-9121-A9E2A041E537}"/>
                  </a:ext>
                </a:extLst>
              </p:cNvPr>
              <p:cNvSpPr txBox="1"/>
              <p:nvPr/>
            </p:nvSpPr>
            <p:spPr>
              <a:xfrm>
                <a:off x="5382829" y="3813560"/>
                <a:ext cx="444385" cy="7653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10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10</m:t>
                        </m:r>
                      </m:den>
                    </m:f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25" name="TextBox 24">
                <a:extLst>
                  <a:ext uri="{FF2B5EF4-FFF2-40B4-BE49-F238E27FC236}">
                    <a16:creationId xmlns:a16="http://schemas.microsoft.com/office/drawing/2014/main" id="{096F2DE8-B8FF-4511-9121-A9E2A041E53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82829" y="3813560"/>
                <a:ext cx="444385" cy="765338"/>
              </a:xfrm>
              <a:prstGeom prst="rect">
                <a:avLst/>
              </a:prstGeom>
              <a:blipFill>
                <a:blip r:embed="rId1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0" name="TextBox 29">
                <a:extLst>
                  <a:ext uri="{FF2B5EF4-FFF2-40B4-BE49-F238E27FC236}">
                    <a16:creationId xmlns:a16="http://schemas.microsoft.com/office/drawing/2014/main" id="{39884DE3-8A6B-4054-953D-16989CFE9E0F}"/>
                  </a:ext>
                </a:extLst>
              </p:cNvPr>
              <p:cNvSpPr txBox="1"/>
              <p:nvPr/>
            </p:nvSpPr>
            <p:spPr>
              <a:xfrm>
                <a:off x="5393531" y="5146664"/>
                <a:ext cx="444385" cy="7653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5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10</m:t>
                        </m:r>
                      </m:den>
                    </m:f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30" name="TextBox 29">
                <a:extLst>
                  <a:ext uri="{FF2B5EF4-FFF2-40B4-BE49-F238E27FC236}">
                    <a16:creationId xmlns:a16="http://schemas.microsoft.com/office/drawing/2014/main" id="{39884DE3-8A6B-4054-953D-16989CFE9E0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93531" y="5146664"/>
                <a:ext cx="444385" cy="765338"/>
              </a:xfrm>
              <a:prstGeom prst="rect">
                <a:avLst/>
              </a:prstGeom>
              <a:blipFill>
                <a:blip r:embed="rId1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37439386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6" grpId="1"/>
      <p:bldP spid="17" grpId="0" animBg="1"/>
      <p:bldP spid="18" grpId="0"/>
      <p:bldP spid="19" grpId="0" animBg="1"/>
      <p:bldP spid="20" grpId="0"/>
      <p:bldP spid="27" grpId="0" animBg="1"/>
      <p:bldP spid="29" grpId="0"/>
      <p:bldP spid="23" grpId="0"/>
      <p:bldP spid="24" grpId="0"/>
      <p:bldP spid="25" grpId="0"/>
      <p:bldP spid="3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questions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1 – 4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3972C0A-1045-4333-971C-75BE02E0DBC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08112" y="526982"/>
            <a:ext cx="1144513" cy="1032306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DF2D1301-84BA-4721-8E82-369597D6283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94240" y="893135"/>
            <a:ext cx="1144513" cy="103230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B0E29BD0-C32C-476F-8235-5768356AF11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780368" y="376982"/>
            <a:ext cx="1144513" cy="1032306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66" name="TextBox 65">
                <a:extLst>
                  <a:ext uri="{FF2B5EF4-FFF2-40B4-BE49-F238E27FC236}">
                    <a16:creationId xmlns:a16="http://schemas.microsoft.com/office/drawing/2014/main" id="{C5891511-B515-452C-A5D7-50E9AEAD80A6}"/>
                  </a:ext>
                </a:extLst>
              </p:cNvPr>
              <p:cNvSpPr txBox="1"/>
              <p:nvPr/>
            </p:nvSpPr>
            <p:spPr>
              <a:xfrm>
                <a:off x="971550" y="876456"/>
                <a:ext cx="7340112" cy="248959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7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/>
                          <m:t>10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prstClr val="black"/>
                    </a:solidFill>
                  </a:rPr>
                  <a:t> of the gummy bears are purple.</a:t>
                </a: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</a:rPr>
                  <a:t> </a:t>
                </a: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</a:rPr>
                  <a:t>What fraction could be blue?</a:t>
                </a: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</a:rPr>
                  <a:t> </a:t>
                </a: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</a:rPr>
                  <a:t>What fraction could be yellow?</a:t>
                </a:r>
              </a:p>
            </p:txBody>
          </p:sp>
        </mc:Choice>
        <mc:Fallback xmlns="">
          <p:sp>
            <p:nvSpPr>
              <p:cNvPr id="66" name="TextBox 65">
                <a:extLst>
                  <a:ext uri="{FF2B5EF4-FFF2-40B4-BE49-F238E27FC236}">
                    <a16:creationId xmlns:a16="http://schemas.microsoft.com/office/drawing/2014/main" id="{C5891511-B515-452C-A5D7-50E9AEAD80A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71550" y="876456"/>
                <a:ext cx="7340112" cy="2489592"/>
              </a:xfrm>
              <a:prstGeom prst="rect">
                <a:avLst/>
              </a:prstGeom>
              <a:blipFill>
                <a:blip r:embed="rId8"/>
                <a:stretch>
                  <a:fillRect l="-1661" b="-612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67" name="Picture 66">
            <a:extLst>
              <a:ext uri="{FF2B5EF4-FFF2-40B4-BE49-F238E27FC236}">
                <a16:creationId xmlns:a16="http://schemas.microsoft.com/office/drawing/2014/main" id="{44234CE1-0065-4BDC-87AD-DF2A75078232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363312" y="5059223"/>
            <a:ext cx="747045" cy="747045"/>
          </a:xfrm>
          <a:prstGeom prst="rect">
            <a:avLst/>
          </a:prstGeom>
        </p:spPr>
      </p:pic>
      <p:sp>
        <p:nvSpPr>
          <p:cNvPr id="68" name="TextBox 67">
            <a:extLst>
              <a:ext uri="{FF2B5EF4-FFF2-40B4-BE49-F238E27FC236}">
                <a16:creationId xmlns:a16="http://schemas.microsoft.com/office/drawing/2014/main" id="{486C54B1-C238-43BB-BF24-042E8C6FEE77}"/>
              </a:ext>
            </a:extLst>
          </p:cNvPr>
          <p:cNvSpPr txBox="1"/>
          <p:nvPr/>
        </p:nvSpPr>
        <p:spPr>
          <a:xfrm>
            <a:off x="5666156" y="5201912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69" name="Picture 68">
            <a:extLst>
              <a:ext uri="{FF2B5EF4-FFF2-40B4-BE49-F238E27FC236}">
                <a16:creationId xmlns:a16="http://schemas.microsoft.com/office/drawing/2014/main" id="{F93A328D-0653-45BE-A9E4-5A99D090F69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1848" y="3883244"/>
            <a:ext cx="1144513" cy="1032306"/>
          </a:xfrm>
          <a:prstGeom prst="rect">
            <a:avLst/>
          </a:prstGeom>
        </p:spPr>
      </p:pic>
      <p:sp>
        <p:nvSpPr>
          <p:cNvPr id="8" name="Oval 7">
            <a:extLst>
              <a:ext uri="{FF2B5EF4-FFF2-40B4-BE49-F238E27FC236}">
                <a16:creationId xmlns:a16="http://schemas.microsoft.com/office/drawing/2014/main" id="{639271D8-32E6-4B8A-BE67-CD39EC46F42B}"/>
              </a:ext>
            </a:extLst>
          </p:cNvPr>
          <p:cNvSpPr/>
          <p:nvPr/>
        </p:nvSpPr>
        <p:spPr>
          <a:xfrm>
            <a:off x="1048504" y="1280318"/>
            <a:ext cx="401156" cy="401156"/>
          </a:xfrm>
          <a:prstGeom prst="ellipse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3" name="Oval 72">
            <a:extLst>
              <a:ext uri="{FF2B5EF4-FFF2-40B4-BE49-F238E27FC236}">
                <a16:creationId xmlns:a16="http://schemas.microsoft.com/office/drawing/2014/main" id="{D48B3AE4-6623-4461-82A7-81B254D46453}"/>
              </a:ext>
            </a:extLst>
          </p:cNvPr>
          <p:cNvSpPr/>
          <p:nvPr/>
        </p:nvSpPr>
        <p:spPr>
          <a:xfrm>
            <a:off x="1032948" y="870471"/>
            <a:ext cx="401156" cy="401156"/>
          </a:xfrm>
          <a:prstGeom prst="ellipse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6" name="Picture 75">
            <a:extLst>
              <a:ext uri="{FF2B5EF4-FFF2-40B4-BE49-F238E27FC236}">
                <a16:creationId xmlns:a16="http://schemas.microsoft.com/office/drawing/2014/main" id="{B268C106-1E31-41CC-B904-7CB0DAAD795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7492" y="3883244"/>
            <a:ext cx="1144513" cy="1032306"/>
          </a:xfrm>
          <a:prstGeom prst="rect">
            <a:avLst/>
          </a:prstGeom>
        </p:spPr>
      </p:pic>
      <p:pic>
        <p:nvPicPr>
          <p:cNvPr id="77" name="Picture 76">
            <a:extLst>
              <a:ext uri="{FF2B5EF4-FFF2-40B4-BE49-F238E27FC236}">
                <a16:creationId xmlns:a16="http://schemas.microsoft.com/office/drawing/2014/main" id="{7B3A7853-0E5A-498C-9A05-BCE4ECE687F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93136" y="3883244"/>
            <a:ext cx="1144513" cy="1032306"/>
          </a:xfrm>
          <a:prstGeom prst="rect">
            <a:avLst/>
          </a:prstGeom>
        </p:spPr>
      </p:pic>
      <p:pic>
        <p:nvPicPr>
          <p:cNvPr id="78" name="Picture 77">
            <a:extLst>
              <a:ext uri="{FF2B5EF4-FFF2-40B4-BE49-F238E27FC236}">
                <a16:creationId xmlns:a16="http://schemas.microsoft.com/office/drawing/2014/main" id="{ED3DBBF3-4342-4272-9981-A5DC2DAFD6E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8780" y="3883244"/>
            <a:ext cx="1144513" cy="1032306"/>
          </a:xfrm>
          <a:prstGeom prst="rect">
            <a:avLst/>
          </a:prstGeom>
        </p:spPr>
      </p:pic>
      <p:pic>
        <p:nvPicPr>
          <p:cNvPr id="79" name="Picture 78">
            <a:extLst>
              <a:ext uri="{FF2B5EF4-FFF2-40B4-BE49-F238E27FC236}">
                <a16:creationId xmlns:a16="http://schemas.microsoft.com/office/drawing/2014/main" id="{9454D78A-D48E-4692-BA8A-9C72FD17C80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24424" y="3883244"/>
            <a:ext cx="1144513" cy="1032306"/>
          </a:xfrm>
          <a:prstGeom prst="rect">
            <a:avLst/>
          </a:prstGeom>
        </p:spPr>
      </p:pic>
      <p:pic>
        <p:nvPicPr>
          <p:cNvPr id="80" name="Picture 79">
            <a:extLst>
              <a:ext uri="{FF2B5EF4-FFF2-40B4-BE49-F238E27FC236}">
                <a16:creationId xmlns:a16="http://schemas.microsoft.com/office/drawing/2014/main" id="{8E185A1F-1AB5-4F12-832B-47B00C0F636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90068" y="3883244"/>
            <a:ext cx="1144513" cy="1032306"/>
          </a:xfrm>
          <a:prstGeom prst="rect">
            <a:avLst/>
          </a:prstGeom>
        </p:spPr>
      </p:pic>
      <p:pic>
        <p:nvPicPr>
          <p:cNvPr id="81" name="Picture 80">
            <a:extLst>
              <a:ext uri="{FF2B5EF4-FFF2-40B4-BE49-F238E27FC236}">
                <a16:creationId xmlns:a16="http://schemas.microsoft.com/office/drawing/2014/main" id="{527C8F4E-7C42-4169-A4DD-0B6C29D4224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55712" y="3883244"/>
            <a:ext cx="1144513" cy="1032306"/>
          </a:xfrm>
          <a:prstGeom prst="rect">
            <a:avLst/>
          </a:prstGeom>
        </p:spPr>
      </p:pic>
      <p:pic>
        <p:nvPicPr>
          <p:cNvPr id="82" name="Picture 81">
            <a:extLst>
              <a:ext uri="{FF2B5EF4-FFF2-40B4-BE49-F238E27FC236}">
                <a16:creationId xmlns:a16="http://schemas.microsoft.com/office/drawing/2014/main" id="{2CA08F60-6AA4-4C3E-8C3C-090A049209FA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5521356" y="3883244"/>
            <a:ext cx="1144513" cy="1032306"/>
          </a:xfrm>
          <a:prstGeom prst="rect">
            <a:avLst/>
          </a:prstGeom>
        </p:spPr>
      </p:pic>
      <p:pic>
        <p:nvPicPr>
          <p:cNvPr id="83" name="Picture 82">
            <a:extLst>
              <a:ext uri="{FF2B5EF4-FFF2-40B4-BE49-F238E27FC236}">
                <a16:creationId xmlns:a16="http://schemas.microsoft.com/office/drawing/2014/main" id="{15715E59-4274-463E-AB8C-844BF19611DE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6187000" y="3883244"/>
            <a:ext cx="1144513" cy="1032306"/>
          </a:xfrm>
          <a:prstGeom prst="rect">
            <a:avLst/>
          </a:prstGeom>
        </p:spPr>
      </p:pic>
      <p:pic>
        <p:nvPicPr>
          <p:cNvPr id="84" name="Picture 83">
            <a:extLst>
              <a:ext uri="{FF2B5EF4-FFF2-40B4-BE49-F238E27FC236}">
                <a16:creationId xmlns:a16="http://schemas.microsoft.com/office/drawing/2014/main" id="{8714A5DE-5714-4E15-990C-38DE0E523F0A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6852644" y="3883244"/>
            <a:ext cx="1144513" cy="1032306"/>
          </a:xfrm>
          <a:prstGeom prst="rect">
            <a:avLst/>
          </a:prstGeom>
        </p:spPr>
      </p:pic>
      <p:pic>
        <p:nvPicPr>
          <p:cNvPr id="71" name="Picture 70">
            <a:extLst>
              <a:ext uri="{FF2B5EF4-FFF2-40B4-BE49-F238E27FC236}">
                <a16:creationId xmlns:a16="http://schemas.microsoft.com/office/drawing/2014/main" id="{FDEC4D86-A48C-4E74-A2A8-98036847651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flipH="1">
            <a:off x="5521356" y="3883244"/>
            <a:ext cx="1144513" cy="1032306"/>
          </a:xfrm>
          <a:prstGeom prst="rect">
            <a:avLst/>
          </a:prstGeom>
        </p:spPr>
      </p:pic>
      <p:pic>
        <p:nvPicPr>
          <p:cNvPr id="85" name="Picture 84">
            <a:extLst>
              <a:ext uri="{FF2B5EF4-FFF2-40B4-BE49-F238E27FC236}">
                <a16:creationId xmlns:a16="http://schemas.microsoft.com/office/drawing/2014/main" id="{6C1456CC-625F-450F-8482-6EB2DC19D47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flipH="1">
            <a:off x="6186999" y="3883244"/>
            <a:ext cx="1144513" cy="1032306"/>
          </a:xfrm>
          <a:prstGeom prst="rect">
            <a:avLst/>
          </a:prstGeom>
        </p:spPr>
      </p:pic>
      <p:pic>
        <p:nvPicPr>
          <p:cNvPr id="86" name="Picture 85">
            <a:extLst>
              <a:ext uri="{FF2B5EF4-FFF2-40B4-BE49-F238E27FC236}">
                <a16:creationId xmlns:a16="http://schemas.microsoft.com/office/drawing/2014/main" id="{267B12CF-0A1A-4A7E-B799-187085E5CA5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flipH="1">
            <a:off x="6872050" y="3883244"/>
            <a:ext cx="1144513" cy="1032306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87" name="TextBox 86">
                <a:extLst>
                  <a:ext uri="{FF2B5EF4-FFF2-40B4-BE49-F238E27FC236}">
                    <a16:creationId xmlns:a16="http://schemas.microsoft.com/office/drawing/2014/main" id="{2675B884-90FB-4F1B-8A24-3EAAB86F922B}"/>
                  </a:ext>
                </a:extLst>
              </p:cNvPr>
              <p:cNvSpPr txBox="1"/>
              <p:nvPr/>
            </p:nvSpPr>
            <p:spPr>
              <a:xfrm>
                <a:off x="5711247" y="1879891"/>
                <a:ext cx="444385" cy="7653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3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10</m:t>
                        </m:r>
                      </m:den>
                    </m:f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accent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87" name="TextBox 86">
                <a:extLst>
                  <a:ext uri="{FF2B5EF4-FFF2-40B4-BE49-F238E27FC236}">
                    <a16:creationId xmlns:a16="http://schemas.microsoft.com/office/drawing/2014/main" id="{2675B884-90FB-4F1B-8A24-3EAAB86F922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11247" y="1879891"/>
                <a:ext cx="444385" cy="765338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8" name="TextBox 87">
                <a:extLst>
                  <a:ext uri="{FF2B5EF4-FFF2-40B4-BE49-F238E27FC236}">
                    <a16:creationId xmlns:a16="http://schemas.microsoft.com/office/drawing/2014/main" id="{D19C737A-A160-4A70-B937-2446326E04D0}"/>
                  </a:ext>
                </a:extLst>
              </p:cNvPr>
              <p:cNvSpPr txBox="1"/>
              <p:nvPr/>
            </p:nvSpPr>
            <p:spPr>
              <a:xfrm>
                <a:off x="5711247" y="2797629"/>
                <a:ext cx="444385" cy="7653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0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10</m:t>
                        </m:r>
                      </m:den>
                    </m:f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accent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88" name="TextBox 87">
                <a:extLst>
                  <a:ext uri="{FF2B5EF4-FFF2-40B4-BE49-F238E27FC236}">
                    <a16:creationId xmlns:a16="http://schemas.microsoft.com/office/drawing/2014/main" id="{D19C737A-A160-4A70-B937-2446326E04D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11247" y="2797629"/>
                <a:ext cx="444385" cy="765338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9" name="TextBox 88">
            <a:extLst>
              <a:ext uri="{FF2B5EF4-FFF2-40B4-BE49-F238E27FC236}">
                <a16:creationId xmlns:a16="http://schemas.microsoft.com/office/drawing/2014/main" id="{68584241-0C21-4681-94C3-845830163421}"/>
              </a:ext>
            </a:extLst>
          </p:cNvPr>
          <p:cNvSpPr txBox="1"/>
          <p:nvPr/>
        </p:nvSpPr>
        <p:spPr>
          <a:xfrm>
            <a:off x="5711246" y="2757228"/>
            <a:ext cx="4443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</a:rPr>
              <a:t>0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0" name="TextBox 89">
                <a:extLst>
                  <a:ext uri="{FF2B5EF4-FFF2-40B4-BE49-F238E27FC236}">
                    <a16:creationId xmlns:a16="http://schemas.microsoft.com/office/drawing/2014/main" id="{F52A8545-F271-4A86-811E-71C649FFEF5C}"/>
                  </a:ext>
                </a:extLst>
              </p:cNvPr>
              <p:cNvSpPr txBox="1"/>
              <p:nvPr/>
            </p:nvSpPr>
            <p:spPr>
              <a:xfrm>
                <a:off x="6383583" y="1887873"/>
                <a:ext cx="444385" cy="7653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2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10</m:t>
                        </m:r>
                      </m:den>
                    </m:f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accent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90" name="TextBox 89">
                <a:extLst>
                  <a:ext uri="{FF2B5EF4-FFF2-40B4-BE49-F238E27FC236}">
                    <a16:creationId xmlns:a16="http://schemas.microsoft.com/office/drawing/2014/main" id="{F52A8545-F271-4A86-811E-71C649FFEF5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83583" y="1887873"/>
                <a:ext cx="444385" cy="765338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1" name="TextBox 90">
                <a:extLst>
                  <a:ext uri="{FF2B5EF4-FFF2-40B4-BE49-F238E27FC236}">
                    <a16:creationId xmlns:a16="http://schemas.microsoft.com/office/drawing/2014/main" id="{D6E62EA6-A4FD-45F6-83C6-B3BEA6A3C0D2}"/>
                  </a:ext>
                </a:extLst>
              </p:cNvPr>
              <p:cNvSpPr txBox="1"/>
              <p:nvPr/>
            </p:nvSpPr>
            <p:spPr>
              <a:xfrm>
                <a:off x="6383583" y="2805611"/>
                <a:ext cx="444385" cy="7653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10</m:t>
                        </m:r>
                      </m:den>
                    </m:f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accent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91" name="TextBox 90">
                <a:extLst>
                  <a:ext uri="{FF2B5EF4-FFF2-40B4-BE49-F238E27FC236}">
                    <a16:creationId xmlns:a16="http://schemas.microsoft.com/office/drawing/2014/main" id="{D6E62EA6-A4FD-45F6-83C6-B3BEA6A3C0D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83583" y="2805611"/>
                <a:ext cx="444385" cy="765338"/>
              </a:xfrm>
              <a:prstGeom prst="rect">
                <a:avLst/>
              </a:prstGeom>
              <a:blipFill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4" name="TextBox 93">
                <a:extLst>
                  <a:ext uri="{FF2B5EF4-FFF2-40B4-BE49-F238E27FC236}">
                    <a16:creationId xmlns:a16="http://schemas.microsoft.com/office/drawing/2014/main" id="{0582DBC0-DB00-4C70-82B0-E26163BDF1C5}"/>
                  </a:ext>
                </a:extLst>
              </p:cNvPr>
              <p:cNvSpPr txBox="1"/>
              <p:nvPr/>
            </p:nvSpPr>
            <p:spPr>
              <a:xfrm>
                <a:off x="7024771" y="1879891"/>
                <a:ext cx="444385" cy="7653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10</m:t>
                        </m:r>
                      </m:den>
                    </m:f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accent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94" name="TextBox 93">
                <a:extLst>
                  <a:ext uri="{FF2B5EF4-FFF2-40B4-BE49-F238E27FC236}">
                    <a16:creationId xmlns:a16="http://schemas.microsoft.com/office/drawing/2014/main" id="{0582DBC0-DB00-4C70-82B0-E26163BDF1C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024771" y="1879891"/>
                <a:ext cx="444385" cy="765338"/>
              </a:xfrm>
              <a:prstGeom prst="rect">
                <a:avLst/>
              </a:prstGeom>
              <a:blipFill>
                <a:blip r:embed="rId1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5" name="TextBox 94">
                <a:extLst>
                  <a:ext uri="{FF2B5EF4-FFF2-40B4-BE49-F238E27FC236}">
                    <a16:creationId xmlns:a16="http://schemas.microsoft.com/office/drawing/2014/main" id="{D950D7DE-5714-457A-90D9-630C2946B6EF}"/>
                  </a:ext>
                </a:extLst>
              </p:cNvPr>
              <p:cNvSpPr txBox="1"/>
              <p:nvPr/>
            </p:nvSpPr>
            <p:spPr>
              <a:xfrm>
                <a:off x="7024771" y="2797629"/>
                <a:ext cx="444385" cy="7653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2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10</m:t>
                        </m:r>
                      </m:den>
                    </m:f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accent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95" name="TextBox 94">
                <a:extLst>
                  <a:ext uri="{FF2B5EF4-FFF2-40B4-BE49-F238E27FC236}">
                    <a16:creationId xmlns:a16="http://schemas.microsoft.com/office/drawing/2014/main" id="{D950D7DE-5714-457A-90D9-630C2946B6E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024771" y="2797629"/>
                <a:ext cx="444385" cy="765338"/>
              </a:xfrm>
              <a:prstGeom prst="rect">
                <a:avLst/>
              </a:prstGeom>
              <a:blipFill>
                <a:blip r:embed="rId1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6" name="TextBox 95">
            <a:extLst>
              <a:ext uri="{FF2B5EF4-FFF2-40B4-BE49-F238E27FC236}">
                <a16:creationId xmlns:a16="http://schemas.microsoft.com/office/drawing/2014/main" id="{6CD06974-72A3-4061-A0DD-3279C54DF86F}"/>
              </a:ext>
            </a:extLst>
          </p:cNvPr>
          <p:cNvSpPr txBox="1"/>
          <p:nvPr/>
        </p:nvSpPr>
        <p:spPr>
          <a:xfrm>
            <a:off x="7665972" y="1827503"/>
            <a:ext cx="4443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</a:rPr>
              <a:t>0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7" name="TextBox 96">
                <a:extLst>
                  <a:ext uri="{FF2B5EF4-FFF2-40B4-BE49-F238E27FC236}">
                    <a16:creationId xmlns:a16="http://schemas.microsoft.com/office/drawing/2014/main" id="{9B86936E-1CBD-42BB-819D-682782977030}"/>
                  </a:ext>
                </a:extLst>
              </p:cNvPr>
              <p:cNvSpPr txBox="1"/>
              <p:nvPr/>
            </p:nvSpPr>
            <p:spPr>
              <a:xfrm>
                <a:off x="7665972" y="2810131"/>
                <a:ext cx="444385" cy="7653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3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10</m:t>
                        </m:r>
                      </m:den>
                    </m:f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accent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97" name="TextBox 96">
                <a:extLst>
                  <a:ext uri="{FF2B5EF4-FFF2-40B4-BE49-F238E27FC236}">
                    <a16:creationId xmlns:a16="http://schemas.microsoft.com/office/drawing/2014/main" id="{9B86936E-1CBD-42BB-819D-68278297703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665972" y="2810131"/>
                <a:ext cx="444385" cy="765338"/>
              </a:xfrm>
              <a:prstGeom prst="rect">
                <a:avLst/>
              </a:prstGeom>
              <a:blipFill>
                <a:blip r:embed="rId1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70" name="Picture 69">
            <a:extLst>
              <a:ext uri="{FF2B5EF4-FFF2-40B4-BE49-F238E27FC236}">
                <a16:creationId xmlns:a16="http://schemas.microsoft.com/office/drawing/2014/main" id="{792CB65E-50A9-4585-9DBA-599FD40CF5D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6872050" y="3883244"/>
            <a:ext cx="1144513" cy="1032306"/>
          </a:xfrm>
          <a:prstGeom prst="rect">
            <a:avLst/>
          </a:prstGeom>
        </p:spPr>
      </p:pic>
      <p:pic>
        <p:nvPicPr>
          <p:cNvPr id="92" name="Picture 91">
            <a:extLst>
              <a:ext uri="{FF2B5EF4-FFF2-40B4-BE49-F238E27FC236}">
                <a16:creationId xmlns:a16="http://schemas.microsoft.com/office/drawing/2014/main" id="{FB7D74D2-D91A-41C0-9D86-4F6F1DE46C1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6186999" y="3883244"/>
            <a:ext cx="1144513" cy="1032306"/>
          </a:xfrm>
          <a:prstGeom prst="rect">
            <a:avLst/>
          </a:prstGeom>
        </p:spPr>
      </p:pic>
      <p:pic>
        <p:nvPicPr>
          <p:cNvPr id="93" name="Picture 92">
            <a:extLst>
              <a:ext uri="{FF2B5EF4-FFF2-40B4-BE49-F238E27FC236}">
                <a16:creationId xmlns:a16="http://schemas.microsoft.com/office/drawing/2014/main" id="{4B759427-9629-41D3-A726-F333DCC78A3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5521356" y="3883244"/>
            <a:ext cx="1144513" cy="1032306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9670514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8" grpId="1"/>
      <p:bldP spid="8" grpId="0" animBg="1"/>
      <p:bldP spid="73" grpId="0" animBg="1"/>
      <p:bldP spid="73" grpId="1" animBg="1"/>
      <p:bldP spid="87" grpId="0"/>
      <p:bldP spid="88" grpId="0"/>
      <p:bldP spid="88" grpId="1"/>
      <p:bldP spid="89" grpId="0"/>
      <p:bldP spid="90" grpId="0"/>
      <p:bldP spid="91" grpId="0"/>
      <p:bldP spid="94" grpId="0"/>
      <p:bldP spid="95" grpId="0"/>
      <p:bldP spid="96" grpId="0"/>
      <p:bldP spid="9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the rest of the worksheet</a:t>
            </a:r>
          </a:p>
        </p:txBody>
      </p:sp>
    </p:spTree>
    <p:extLst>
      <p:ext uri="{BB962C8B-B14F-4D97-AF65-F5344CB8AC3E}">
        <p14:creationId xmlns:p14="http://schemas.microsoft.com/office/powerpoint/2010/main" val="1523482686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7|1.9|1.7|16.3|7.7|10.6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6|2.7|1.2|2.8|7.7|3.3|0.9|5.1|4.3|13.6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1|4.8|2.5|1.6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5|3.9|4.1|7.7|6.3|10.4|2.5|2.6|13.4|7.8|9|7.3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.4|4.2|5.5|8.6|3|1|7.8|3.4|8.1|3|2.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3|5|5.6|4.6|12.1|9.8|4|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9|3.2|16.6|6.6|2.2|6.6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4|3.6|3.9|6.6|4|1.3|9.1|5.1|3.6|3.4|1.6|3.3|3.1|3.1|4.6|4|6.5|4.1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12" ma:contentTypeDescription="Create a new document." ma:contentTypeScope="" ma:versionID="a653c811c94cadf6c6d25bfc4b9fb185">
  <xsd:schema xmlns:xsd="http://www.w3.org/2001/XMLSchema" xmlns:xs="http://www.w3.org/2001/XMLSchema" xmlns:p="http://schemas.microsoft.com/office/2006/metadata/properties" xmlns:ns3="522d4c35-b548-4432-90ae-af4376e1c4b4" xmlns:ns4="cee99ee9-287b-4f9a-957c-ba5ae7375c9a" targetNamespace="http://schemas.microsoft.com/office/2006/metadata/properties" ma:root="true" ma:fieldsID="51905a861ff4a2a8272b9c9df47fbc94" ns3:_="" ns4:_="">
    <xsd:import namespace="522d4c35-b548-4432-90ae-af4376e1c4b4"/>
    <xsd:import namespace="cee99ee9-287b-4f9a-957c-ba5ae7375c9a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ee99ee9-287b-4f9a-957c-ba5ae7375c9a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9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F9654368-76DF-4D66-A559-2C3AE406FC7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cee99ee9-287b-4f9a-957c-ba5ae7375c9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11727757-3061-47D3-99FD-9493F136DC43}">
  <ds:schemaRefs>
    <ds:schemaRef ds:uri="http://schemas.microsoft.com/office/2006/documentManagement/types"/>
    <ds:schemaRef ds:uri="cee99ee9-287b-4f9a-957c-ba5ae7375c9a"/>
    <ds:schemaRef ds:uri="http://purl.org/dc/elements/1.1/"/>
    <ds:schemaRef ds:uri="http://schemas.microsoft.com/office/2006/metadata/properties"/>
    <ds:schemaRef ds:uri="522d4c35-b548-4432-90ae-af4376e1c4b4"/>
    <ds:schemaRef ds:uri="http://purl.org/dc/terms/"/>
    <ds:schemaRef ds:uri="http://schemas.openxmlformats.org/package/2006/metadata/core-properties"/>
    <ds:schemaRef ds:uri="http://schemas.microsoft.com/office/infopath/2007/PartnerControls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9588</TotalTime>
  <Words>418</Words>
  <Application>Microsoft Office PowerPoint</Application>
  <PresentationFormat>On-screen Show (4:3)</PresentationFormat>
  <Paragraphs>98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14</vt:i4>
      </vt:variant>
    </vt:vector>
  </HeadingPairs>
  <TitlesOfParts>
    <vt:vector size="26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 1 – 4 on the worksheet</vt:lpstr>
      <vt:lpstr>PowerPoint Presentation</vt:lpstr>
      <vt:lpstr>Have a go at the rest of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Christian Gillett</cp:lastModifiedBy>
  <cp:revision>297</cp:revision>
  <dcterms:created xsi:type="dcterms:W3CDTF">2019-07-05T11:02:13Z</dcterms:created>
  <dcterms:modified xsi:type="dcterms:W3CDTF">2022-02-01T10:05:31Z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