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3" r:id="rId2"/>
    <p:sldId id="256" r:id="rId3"/>
    <p:sldId id="274" r:id="rId4"/>
    <p:sldId id="280" r:id="rId5"/>
    <p:sldId id="276" r:id="rId6"/>
    <p:sldId id="277" r:id="rId7"/>
    <p:sldId id="278" r:id="rId8"/>
    <p:sldId id="279" r:id="rId9"/>
    <p:sldId id="28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94"/>
    <p:restoredTop sz="95477"/>
  </p:normalViewPr>
  <p:slideViewPr>
    <p:cSldViewPr snapToGrid="0" snapToObjects="1">
      <p:cViewPr varScale="1">
        <p:scale>
          <a:sx n="84" d="100"/>
          <a:sy n="84" d="100"/>
        </p:scale>
        <p:origin x="184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7BA50-83FC-AC4F-9FE2-EAB6801903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50F582-CAFA-6042-9D52-1AD3D69CB2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C7EE5C-CF6A-904D-8AFA-C14705000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61B5FA-BAF3-3A41-92D2-D47223415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DA6B77-AC40-2242-A455-70057933A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43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DACEE-798A-3144-B1FF-1ECDB287C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531FB-3B20-0644-8306-FDF5FE2CFA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6E16E-5405-B44C-B8A1-76EBCC234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D532B8-1E85-9D42-8232-2631D10F1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283A6-902A-AA42-B98F-946F97736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918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B78CF-977D-124D-97B2-4494D5E1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2A68FA-D36A-B640-85D4-60395A3E7F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9E029-1A7B-7543-8EA6-1B4A0B073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BF3CF2-8EE4-344B-8413-CE3144BC3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DD743-2915-864B-B0CD-0F1CF5461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11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0262E-0718-BE4C-B03C-0D5F50919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C0ABA-1A48-6944-9226-EA104BD8DB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F63C51-FCD0-2D43-8E48-BD03532EEE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0CF69E-361E-D241-BBCF-447DB1FDC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C644A1-C497-4C4A-B23B-4A824541E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F1F508-E992-144C-A652-AA99A2F0E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365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C49A9-B662-AB4B-8769-A0E805B15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AA0AD-D1EE-7C49-95D4-4DA825D3A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20B97E-0790-1444-A94D-64D27A1E31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4D2AA2-8F29-D141-BCDC-A0425A147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EB2C46-2F8E-144D-AE23-48D3AD8599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0B969A-C428-FB40-8E61-61B5945C9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7C325C-CC22-F140-AD9E-29E15E850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7462E4-EA7A-EF4F-AA62-808037A0B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305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C97F1-6A23-054C-A46C-C948784EA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E46C8B-B571-E142-89A2-789EB3F01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027815-599A-C446-A132-87B033CBB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C1A5DD-80B8-864F-98BC-3ACFEA85F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949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098680-7F5B-184F-9280-A088EAAC6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27D5AA-7BA5-ED46-AC83-037AB24C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B1C47F-8334-9E4E-BDDC-5A3E35C19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940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BA694-C35E-FE4D-82D6-BF30E5BCC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09A16-2886-114B-8B66-75F5FC5D22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B2750B-B43D-604A-A1A5-B7540DE252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1A7C26-1A92-7A4E-9620-E3452E02D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ECC728-452F-D347-AFBB-84B5E770A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E2F601-8A8D-8C4D-AE69-BCCF1BCAC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886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D46B7-EEBE-674C-B8F5-6D14F061F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F2520E-9A7B-824E-B886-B85426767F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07A955-DB41-584B-B344-16B85528A0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EBF088-6DF5-B74A-B38B-951586EA2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8A96A6-3C27-ED41-AC96-801EFFEC3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1C3AB4-83B7-E446-850A-5CBCDFFEA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811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FE841-011D-8A4B-A48D-E9647B8DF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7F2EDD-6C9A-3D40-A52C-395CFD54CC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9E63B4-9CE1-6842-B805-4726F32E8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F1E97E-5825-9A4B-B8FA-7F9A281D0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4DE92B-27EE-3345-B9C2-99D95B2A3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022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499425-73E2-324F-90F2-B39BD84528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B2EDD-8906-EE4D-8365-B2250D4F8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C9AAA7-9475-F04E-97A7-9E549CA8C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0BFE7B-979A-2449-981F-8FD02E255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A151E-D34E-F049-B05C-6B9893028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19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233BCE-6B3D-3A4D-B14F-80AEAA568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248BC8-C5DC-9D4C-AB9F-A7BE9B446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EF69E1-E33A-0943-B851-B4FC682C4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15847-95C8-0949-8BDD-7284B10422E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969BE3-FB1F-DC44-8CB9-FF4713324B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BA95C-1E00-F546-A1C1-8FB81D1485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0CE84-A381-F941-B10D-B2A82E6182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816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67384" y="1554480"/>
            <a:ext cx="9857232" cy="530352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FANTASTIC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77167"/>
            <a:ext cx="11176000" cy="764684"/>
          </a:xfrm>
        </p:spPr>
        <p:txBody>
          <a:bodyPr>
            <a:noAutofit/>
          </a:bodyPr>
          <a:lstStyle/>
          <a:p>
            <a:r>
              <a:rPr lang="en-US" sz="4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Roald Dahl’s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90644" y="1766531"/>
            <a:ext cx="3410712" cy="10339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4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MR FOX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243840" y="2766245"/>
            <a:ext cx="1170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THE VERY CLEVER MR FOX!</a:t>
            </a:r>
          </a:p>
        </p:txBody>
      </p:sp>
      <p:pic>
        <p:nvPicPr>
          <p:cNvPr id="8194" name="Picture 2" descr="Image result for cartoon fo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693" y="3429000"/>
            <a:ext cx="2328314" cy="319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keep out sign carto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86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622" y="618285"/>
            <a:ext cx="2040890" cy="218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915298" y="3693409"/>
            <a:ext cx="6243240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Reading</a:t>
            </a:r>
          </a:p>
          <a:p>
            <a:pPr algn="ctr"/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Today you’re going to read another 2 chapters from our story. Both chapters have terrible in the title…I wonder what that makes you think about what could happen next?</a:t>
            </a:r>
          </a:p>
        </p:txBody>
      </p:sp>
      <p:pic>
        <p:nvPicPr>
          <p:cNvPr id="9238" name="Picture 22" descr="Image result for forest carto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0" y="-14170"/>
            <a:ext cx="2251710" cy="281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148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E471AE00-E82F-9645-9C6C-5FCF596714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111" b="31778"/>
          <a:stretch/>
        </p:blipFill>
        <p:spPr>
          <a:xfrm>
            <a:off x="1543050" y="106680"/>
            <a:ext cx="9303026" cy="633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349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BF57D985-B6AD-144A-B7A2-F5365A532F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56" b="6667"/>
          <a:stretch/>
        </p:blipFill>
        <p:spPr>
          <a:xfrm>
            <a:off x="1847850" y="-1"/>
            <a:ext cx="8622030" cy="687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099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DD57736D-6835-0748-8F7A-FE2A62E834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34" b="6444"/>
          <a:stretch/>
        </p:blipFill>
        <p:spPr>
          <a:xfrm>
            <a:off x="2411730" y="-1"/>
            <a:ext cx="7402830" cy="684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81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0293F53-8D0D-BD41-8C35-6D95FE6628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557" b="28444"/>
          <a:stretch/>
        </p:blipFill>
        <p:spPr>
          <a:xfrm>
            <a:off x="2141588" y="160020"/>
            <a:ext cx="7908823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129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E9BD8DCD-10CF-3C43-99EB-659F13D545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23" b="10444"/>
          <a:stretch/>
        </p:blipFill>
        <p:spPr>
          <a:xfrm>
            <a:off x="2183130" y="121920"/>
            <a:ext cx="7494270" cy="667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74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EDD401C9-122B-444A-8F59-E992FF6B5A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222" b="12445"/>
          <a:stretch/>
        </p:blipFill>
        <p:spPr>
          <a:xfrm>
            <a:off x="2137410" y="0"/>
            <a:ext cx="7966710" cy="686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616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6730AA96-7A32-7E47-9A05-A2A0FCFD8E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89" b="23778"/>
          <a:stretch/>
        </p:blipFill>
        <p:spPr>
          <a:xfrm>
            <a:off x="2249805" y="78537"/>
            <a:ext cx="7692390" cy="670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24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67384" y="1554480"/>
            <a:ext cx="9857232" cy="530352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FANTASTIC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77167"/>
            <a:ext cx="11176000" cy="764684"/>
          </a:xfrm>
        </p:spPr>
        <p:txBody>
          <a:bodyPr>
            <a:noAutofit/>
          </a:bodyPr>
          <a:lstStyle/>
          <a:p>
            <a:r>
              <a:rPr lang="en-US" sz="4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Roald Dahl’s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90644" y="1766531"/>
            <a:ext cx="3410712" cy="72040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MR FOX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243840" y="2376907"/>
            <a:ext cx="1170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>
                <a:ln w="254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THE VERY CLEVER MR FOX!</a:t>
            </a:r>
          </a:p>
        </p:txBody>
      </p:sp>
      <p:pic>
        <p:nvPicPr>
          <p:cNvPr id="8194" name="Picture 2" descr="Image result for cartoon fo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46" y="3247032"/>
            <a:ext cx="2328314" cy="319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keep out sign carto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86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622" y="618285"/>
            <a:ext cx="2040890" cy="218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880360" y="3012519"/>
            <a:ext cx="8803640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What happens next?</a:t>
            </a:r>
          </a:p>
          <a:p>
            <a:pPr algn="ctr"/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One thing I love about Roald Dahl’s books are the illustrations by the illustrator Quentin Blake.</a:t>
            </a:r>
          </a:p>
          <a:p>
            <a:pPr algn="ctr"/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For your last task today, decide what you think happens next. Rather than writing I want you to draw the illustrations that would go with it. Even if you know what’s next, you can invent a completely different idea if you like. </a:t>
            </a:r>
          </a:p>
        </p:txBody>
      </p:sp>
      <p:pic>
        <p:nvPicPr>
          <p:cNvPr id="9238" name="Picture 22" descr="Image result for forest carto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0" y="-14170"/>
            <a:ext cx="2251710" cy="281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36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124</Words>
  <Application>Microsoft Macintosh PowerPoint</Application>
  <PresentationFormat>Widescreen</PresentationFormat>
  <Paragraphs>13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Berlin Sans FB Demi</vt:lpstr>
      <vt:lpstr>Calibri</vt:lpstr>
      <vt:lpstr>Calibri Light</vt:lpstr>
      <vt:lpstr>Kristen ITC</vt:lpstr>
      <vt:lpstr>Office Theme</vt:lpstr>
      <vt:lpstr>Roald Dahl’s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Roald Dahl’s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Roald Dahl’s</dc:title>
  <dc:creator>Belinda Clark</dc:creator>
  <cp:lastModifiedBy>Belinda Clark</cp:lastModifiedBy>
  <cp:revision>4</cp:revision>
  <dcterms:created xsi:type="dcterms:W3CDTF">2020-05-17T13:32:40Z</dcterms:created>
  <dcterms:modified xsi:type="dcterms:W3CDTF">2020-05-17T14:03:52Z</dcterms:modified>
</cp:coreProperties>
</file>