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7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88" d="100"/>
          <a:sy n="88" d="100"/>
        </p:scale>
        <p:origin x="13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  <a:cs typeface="+mn-cs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  <a:cs typeface="+mn-cs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A99741D-FC82-4CBA-95A7-E2DFEC1F7E19}" type="datetime1">
              <a:rPr lang="en-GB" kern="0"/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10/09/2019</a:t>
            </a:fld>
            <a:endParaRPr lang="en-GB" kern="0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  <a:cs typeface="+mn-cs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9541ABAD-CB28-4F5E-B4D3-76BAFABC741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>
            <a:spLocks/>
          </p:cNvSpPr>
          <p:nvPr/>
        </p:nvSpPr>
        <p:spPr bwMode="auto">
          <a:xfrm>
            <a:off x="228600" y="228600"/>
            <a:ext cx="8696325" cy="6035675"/>
          </a:xfrm>
          <a:custGeom>
            <a:avLst/>
            <a:gdLst>
              <a:gd name="T0" fmla="*/ 4347972 w 8695944"/>
              <a:gd name="T1" fmla="*/ 0 h 6035040"/>
              <a:gd name="T2" fmla="*/ 8695944 w 8695944"/>
              <a:gd name="T3" fmla="*/ 3017520 h 6035040"/>
              <a:gd name="T4" fmla="*/ 4347972 w 8695944"/>
              <a:gd name="T5" fmla="*/ 6035040 h 6035040"/>
              <a:gd name="T6" fmla="*/ 0 w 8695944"/>
              <a:gd name="T7" fmla="*/ 3017520 h 603504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2505 w 8695944"/>
              <a:gd name="T13" fmla="*/ 22505 h 6035040"/>
              <a:gd name="T14" fmla="*/ 8673439 w 8695944"/>
              <a:gd name="T15" fmla="*/ 6012535 h 60350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6035040">
                <a:moveTo>
                  <a:pt x="76835" y="0"/>
                </a:moveTo>
                <a:lnTo>
                  <a:pt x="76834" y="0"/>
                </a:lnTo>
                <a:cubicBezTo>
                  <a:pt x="34400" y="0"/>
                  <a:pt x="0" y="34400"/>
                  <a:pt x="0" y="76834"/>
                </a:cubicBezTo>
                <a:lnTo>
                  <a:pt x="0" y="5958205"/>
                </a:lnTo>
                <a:cubicBezTo>
                  <a:pt x="0" y="6000639"/>
                  <a:pt x="34400" y="6035040"/>
                  <a:pt x="76835" y="6035040"/>
                </a:cubicBezTo>
                <a:lnTo>
                  <a:pt x="8619109" y="6035040"/>
                </a:lnTo>
                <a:cubicBezTo>
                  <a:pt x="8661543" y="6035040"/>
                  <a:pt x="8695944" y="6000639"/>
                  <a:pt x="8695944" y="5958205"/>
                </a:cubicBezTo>
                <a:lnTo>
                  <a:pt x="8695944" y="76835"/>
                </a:lnTo>
                <a:cubicBezTo>
                  <a:pt x="8695944" y="34400"/>
                  <a:pt x="8661543" y="0"/>
                  <a:pt x="8619109" y="0"/>
                </a:cubicBezTo>
                <a:lnTo>
                  <a:pt x="76835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211138" y="5354638"/>
            <a:ext cx="8723312" cy="1330325"/>
            <a:chOff x="211665" y="5353967"/>
            <a:chExt cx="8723376" cy="1331576"/>
          </a:xfrm>
        </p:grpSpPr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6054919" y="5499183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2622407" y="5370719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2832079" y="5383008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616409" y="5369603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11665" y="5353967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itle 1"/>
          <p:cNvSpPr txBox="1"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198"/>
          </a:xfrm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3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26204AC-99C2-4F46-9A7D-8319987AA703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14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5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82CC6-B2F1-428F-AA1A-F1DD2CE2A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4799290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itle 6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C072D-D82D-455E-9E61-F30D5BD94B85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23B7B7-7EFA-485C-903B-DDA27D2968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8937966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>
            <a:spLocks/>
          </p:cNvSpPr>
          <p:nvPr/>
        </p:nvSpPr>
        <p:spPr bwMode="auto">
          <a:xfrm>
            <a:off x="228600" y="228600"/>
            <a:ext cx="8696325" cy="4737100"/>
          </a:xfrm>
          <a:custGeom>
            <a:avLst/>
            <a:gdLst>
              <a:gd name="T0" fmla="*/ 4347972 w 8695944"/>
              <a:gd name="T1" fmla="*/ 0 h 4736592"/>
              <a:gd name="T2" fmla="*/ 8695944 w 8695944"/>
              <a:gd name="T3" fmla="*/ 2368296 h 4736592"/>
              <a:gd name="T4" fmla="*/ 4347972 w 8695944"/>
              <a:gd name="T5" fmla="*/ 4736592 h 4736592"/>
              <a:gd name="T6" fmla="*/ 0 w 8695944"/>
              <a:gd name="T7" fmla="*/ 2368296 h 4736592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17663 w 8695944"/>
              <a:gd name="T13" fmla="*/ 17663 h 4736592"/>
              <a:gd name="T14" fmla="*/ 8678281 w 8695944"/>
              <a:gd name="T15" fmla="*/ 4718929 h 47365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4736592">
                <a:moveTo>
                  <a:pt x="60304" y="0"/>
                </a:moveTo>
                <a:lnTo>
                  <a:pt x="60303" y="0"/>
                </a:lnTo>
                <a:cubicBezTo>
                  <a:pt x="26999" y="0"/>
                  <a:pt x="0" y="26999"/>
                  <a:pt x="0" y="60303"/>
                </a:cubicBezTo>
                <a:lnTo>
                  <a:pt x="0" y="4676288"/>
                </a:lnTo>
                <a:cubicBezTo>
                  <a:pt x="0" y="4709592"/>
                  <a:pt x="26999" y="4736592"/>
                  <a:pt x="60304" y="4736592"/>
                </a:cubicBezTo>
                <a:lnTo>
                  <a:pt x="8635640" y="4736592"/>
                </a:lnTo>
                <a:cubicBezTo>
                  <a:pt x="8668944" y="4736592"/>
                  <a:pt x="8695944" y="4709592"/>
                  <a:pt x="8695944" y="4676288"/>
                </a:cubicBezTo>
                <a:lnTo>
                  <a:pt x="8695944" y="60304"/>
                </a:lnTo>
                <a:cubicBezTo>
                  <a:pt x="8695944" y="26999"/>
                  <a:pt x="8668944" y="0"/>
                  <a:pt x="8635640" y="0"/>
                </a:cubicBezTo>
                <a:lnTo>
                  <a:pt x="60304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auto">
          <a:xfrm>
            <a:off x="6046788" y="4203700"/>
            <a:ext cx="2876550" cy="714375"/>
          </a:xfrm>
          <a:custGeom>
            <a:avLst/>
            <a:gdLst>
              <a:gd name="T0" fmla="*/ 1438214 w 2706"/>
              <a:gd name="T1" fmla="*/ 0 h 640"/>
              <a:gd name="T2" fmla="*/ 2876428 w 2706"/>
              <a:gd name="T3" fmla="*/ 357014 h 640"/>
              <a:gd name="T4" fmla="*/ 1438214 w 2706"/>
              <a:gd name="T5" fmla="*/ 714027 h 640"/>
              <a:gd name="T6" fmla="*/ 0 w 2706"/>
              <a:gd name="T7" fmla="*/ 357014 h 640"/>
              <a:gd name="T8" fmla="*/ 2870050 w 2706"/>
              <a:gd name="T9" fmla="*/ 0 h 640"/>
              <a:gd name="T10" fmla="*/ 2870050 w 2706"/>
              <a:gd name="T11" fmla="*/ 0 h 640"/>
              <a:gd name="T12" fmla="*/ 2748870 w 2706"/>
              <a:gd name="T13" fmla="*/ 20082 h 640"/>
              <a:gd name="T14" fmla="*/ 2625564 w 2706"/>
              <a:gd name="T15" fmla="*/ 42395 h 640"/>
              <a:gd name="T16" fmla="*/ 2500133 w 2706"/>
              <a:gd name="T17" fmla="*/ 66940 h 640"/>
              <a:gd name="T18" fmla="*/ 2370449 w 2706"/>
              <a:gd name="T19" fmla="*/ 91485 h 640"/>
              <a:gd name="T20" fmla="*/ 2238639 w 2706"/>
              <a:gd name="T21" fmla="*/ 120492 h 640"/>
              <a:gd name="T22" fmla="*/ 2102577 w 2706"/>
              <a:gd name="T23" fmla="*/ 149499 h 640"/>
              <a:gd name="T24" fmla="*/ 1964390 w 2706"/>
              <a:gd name="T25" fmla="*/ 182969 h 640"/>
              <a:gd name="T26" fmla="*/ 1821950 w 2706"/>
              <a:gd name="T27" fmla="*/ 216439 h 640"/>
              <a:gd name="T28" fmla="*/ 1821950 w 2706"/>
              <a:gd name="T29" fmla="*/ 216439 h 640"/>
              <a:gd name="T30" fmla="*/ 1564709 w 2706"/>
              <a:gd name="T31" fmla="*/ 281148 h 640"/>
              <a:gd name="T32" fmla="*/ 1313845 w 2706"/>
              <a:gd name="T33" fmla="*/ 339163 h 640"/>
              <a:gd name="T34" fmla="*/ 1073611 w 2706"/>
              <a:gd name="T35" fmla="*/ 392715 h 640"/>
              <a:gd name="T36" fmla="*/ 841881 w 2706"/>
              <a:gd name="T37" fmla="*/ 444036 h 640"/>
              <a:gd name="T38" fmla="*/ 620781 w 2706"/>
              <a:gd name="T39" fmla="*/ 488662 h 640"/>
              <a:gd name="T40" fmla="*/ 406059 w 2706"/>
              <a:gd name="T41" fmla="*/ 528826 h 640"/>
              <a:gd name="T42" fmla="*/ 199841 w 2706"/>
              <a:gd name="T43" fmla="*/ 566759 h 640"/>
              <a:gd name="T44" fmla="*/ 0 w 2706"/>
              <a:gd name="T45" fmla="*/ 600229 h 640"/>
              <a:gd name="T46" fmla="*/ 0 w 2706"/>
              <a:gd name="T47" fmla="*/ 600229 h 640"/>
              <a:gd name="T48" fmla="*/ 138188 w 2706"/>
              <a:gd name="T49" fmla="*/ 620311 h 640"/>
              <a:gd name="T50" fmla="*/ 269997 w 2706"/>
              <a:gd name="T51" fmla="*/ 638162 h 640"/>
              <a:gd name="T52" fmla="*/ 397555 w 2706"/>
              <a:gd name="T53" fmla="*/ 653781 h 640"/>
              <a:gd name="T54" fmla="*/ 522987 w 2706"/>
              <a:gd name="T55" fmla="*/ 667169 h 640"/>
              <a:gd name="T56" fmla="*/ 644167 w 2706"/>
              <a:gd name="T57" fmla="*/ 680557 h 640"/>
              <a:gd name="T58" fmla="*/ 761095 w 2706"/>
              <a:gd name="T59" fmla="*/ 689482 h 640"/>
              <a:gd name="T60" fmla="*/ 873771 w 2706"/>
              <a:gd name="T61" fmla="*/ 698408 h 640"/>
              <a:gd name="T62" fmla="*/ 984321 w 2706"/>
              <a:gd name="T63" fmla="*/ 705102 h 640"/>
              <a:gd name="T64" fmla="*/ 1092745 w 2706"/>
              <a:gd name="T65" fmla="*/ 709564 h 640"/>
              <a:gd name="T66" fmla="*/ 1196917 w 2706"/>
              <a:gd name="T67" fmla="*/ 711796 h 640"/>
              <a:gd name="T68" fmla="*/ 1296837 w 2706"/>
              <a:gd name="T69" fmla="*/ 714027 h 640"/>
              <a:gd name="T70" fmla="*/ 1394632 w 2706"/>
              <a:gd name="T71" fmla="*/ 714027 h 640"/>
              <a:gd name="T72" fmla="*/ 1490300 w 2706"/>
              <a:gd name="T73" fmla="*/ 711796 h 640"/>
              <a:gd name="T74" fmla="*/ 1583842 w 2706"/>
              <a:gd name="T75" fmla="*/ 709564 h 640"/>
              <a:gd name="T76" fmla="*/ 1673133 w 2706"/>
              <a:gd name="T77" fmla="*/ 705102 h 640"/>
              <a:gd name="T78" fmla="*/ 1760297 w 2706"/>
              <a:gd name="T79" fmla="*/ 698408 h 640"/>
              <a:gd name="T80" fmla="*/ 1843210 w 2706"/>
              <a:gd name="T81" fmla="*/ 691714 h 640"/>
              <a:gd name="T82" fmla="*/ 1926123 w 2706"/>
              <a:gd name="T83" fmla="*/ 682788 h 640"/>
              <a:gd name="T84" fmla="*/ 2004783 w 2706"/>
              <a:gd name="T85" fmla="*/ 671632 h 640"/>
              <a:gd name="T86" fmla="*/ 2083444 w 2706"/>
              <a:gd name="T87" fmla="*/ 660475 h 640"/>
              <a:gd name="T88" fmla="*/ 2157852 w 2706"/>
              <a:gd name="T89" fmla="*/ 647087 h 640"/>
              <a:gd name="T90" fmla="*/ 2232261 w 2706"/>
              <a:gd name="T91" fmla="*/ 633699 h 640"/>
              <a:gd name="T92" fmla="*/ 2302418 w 2706"/>
              <a:gd name="T93" fmla="*/ 618080 h 640"/>
              <a:gd name="T94" fmla="*/ 2372575 w 2706"/>
              <a:gd name="T95" fmla="*/ 602460 h 640"/>
              <a:gd name="T96" fmla="*/ 2440606 w 2706"/>
              <a:gd name="T97" fmla="*/ 584610 h 640"/>
              <a:gd name="T98" fmla="*/ 2506510 w 2706"/>
              <a:gd name="T99" fmla="*/ 566759 h 640"/>
              <a:gd name="T100" fmla="*/ 2570289 w 2706"/>
              <a:gd name="T101" fmla="*/ 546677 h 640"/>
              <a:gd name="T102" fmla="*/ 2634068 w 2706"/>
              <a:gd name="T103" fmla="*/ 526595 h 640"/>
              <a:gd name="T104" fmla="*/ 2755248 w 2706"/>
              <a:gd name="T105" fmla="*/ 481968 h 640"/>
              <a:gd name="T106" fmla="*/ 2872176 w 2706"/>
              <a:gd name="T107" fmla="*/ 435110 h 640"/>
              <a:gd name="T108" fmla="*/ 2872176 w 2706"/>
              <a:gd name="T109" fmla="*/ 435110 h 640"/>
              <a:gd name="T110" fmla="*/ 2876428 w 2706"/>
              <a:gd name="T111" fmla="*/ 432879 h 640"/>
              <a:gd name="T112" fmla="*/ 2876428 w 2706"/>
              <a:gd name="T113" fmla="*/ 432879 h 640"/>
              <a:gd name="T114" fmla="*/ 2876428 w 2706"/>
              <a:gd name="T115" fmla="*/ 0 h 640"/>
              <a:gd name="T116" fmla="*/ 2876428 w 2706"/>
              <a:gd name="T117" fmla="*/ 0 h 640"/>
              <a:gd name="T118" fmla="*/ 2870050 w 2706"/>
              <a:gd name="T119" fmla="*/ 0 h 640"/>
              <a:gd name="T120" fmla="*/ 2870050 w 2706"/>
              <a:gd name="T121" fmla="*/ 0 h 640"/>
              <a:gd name="T122" fmla="*/ 17694720 60000 65536"/>
              <a:gd name="T123" fmla="*/ 0 60000 65536"/>
              <a:gd name="T124" fmla="*/ 5898240 60000 65536"/>
              <a:gd name="T125" fmla="*/ 1179648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706"/>
              <a:gd name="T184" fmla="*/ 0 h 640"/>
              <a:gd name="T185" fmla="*/ 2706 w 2706"/>
              <a:gd name="T186" fmla="*/ 640 h 6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rgbClr val="C6E7FC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Freeform 18"/>
          <p:cNvSpPr>
            <a:spLocks/>
          </p:cNvSpPr>
          <p:nvPr/>
        </p:nvSpPr>
        <p:spPr bwMode="auto">
          <a:xfrm>
            <a:off x="2619375" y="4075113"/>
            <a:ext cx="5545138" cy="850900"/>
          </a:xfrm>
          <a:custGeom>
            <a:avLst/>
            <a:gdLst>
              <a:gd name="T0" fmla="*/ 2772260 w 5216"/>
              <a:gd name="T1" fmla="*/ 0 h 762"/>
              <a:gd name="T2" fmla="*/ 5544519 w 5216"/>
              <a:gd name="T3" fmla="*/ 425068 h 762"/>
              <a:gd name="T4" fmla="*/ 2772260 w 5216"/>
              <a:gd name="T5" fmla="*/ 850135 h 762"/>
              <a:gd name="T6" fmla="*/ 0 w 5216"/>
              <a:gd name="T7" fmla="*/ 425068 h 762"/>
              <a:gd name="T8" fmla="*/ 5544519 w 5216"/>
              <a:gd name="T9" fmla="*/ 796583 h 762"/>
              <a:gd name="T10" fmla="*/ 5297907 w 5216"/>
              <a:gd name="T11" fmla="*/ 765345 h 762"/>
              <a:gd name="T12" fmla="*/ 4760038 w 5216"/>
              <a:gd name="T13" fmla="*/ 680554 h 762"/>
              <a:gd name="T14" fmla="*/ 4160515 w 5216"/>
              <a:gd name="T15" fmla="*/ 566757 h 762"/>
              <a:gd name="T16" fmla="*/ 3492962 w 5216"/>
              <a:gd name="T17" fmla="*/ 417258 h 762"/>
              <a:gd name="T18" fmla="*/ 3131548 w 5216"/>
              <a:gd name="T19" fmla="*/ 330236 h 762"/>
              <a:gd name="T20" fmla="*/ 2850920 w 5216"/>
              <a:gd name="T21" fmla="*/ 263296 h 762"/>
              <a:gd name="T22" fmla="*/ 2583049 w 5216"/>
              <a:gd name="T23" fmla="*/ 205282 h 762"/>
              <a:gd name="T24" fmla="*/ 2327933 w 5216"/>
              <a:gd name="T25" fmla="*/ 156193 h 762"/>
              <a:gd name="T26" fmla="*/ 2083447 w 5216"/>
              <a:gd name="T27" fmla="*/ 113798 h 762"/>
              <a:gd name="T28" fmla="*/ 1849590 w 5216"/>
              <a:gd name="T29" fmla="*/ 80328 h 762"/>
              <a:gd name="T30" fmla="*/ 1418019 w 5216"/>
              <a:gd name="T31" fmla="*/ 31239 h 762"/>
              <a:gd name="T32" fmla="*/ 1031093 w 5216"/>
              <a:gd name="T33" fmla="*/ 4463 h 762"/>
              <a:gd name="T34" fmla="*/ 684561 w 5216"/>
              <a:gd name="T35" fmla="*/ 0 h 762"/>
              <a:gd name="T36" fmla="*/ 380548 w 5216"/>
              <a:gd name="T37" fmla="*/ 11157 h 762"/>
              <a:gd name="T38" fmla="*/ 116928 w 5216"/>
              <a:gd name="T39" fmla="*/ 35701 h 762"/>
              <a:gd name="T40" fmla="*/ 0 w 5216"/>
              <a:gd name="T41" fmla="*/ 53552 h 762"/>
              <a:gd name="T42" fmla="*/ 333777 w 5216"/>
              <a:gd name="T43" fmla="*/ 95947 h 762"/>
              <a:gd name="T44" fmla="*/ 693065 w 5216"/>
              <a:gd name="T45" fmla="*/ 156193 h 762"/>
              <a:gd name="T46" fmla="*/ 1077865 w 5216"/>
              <a:gd name="T47" fmla="*/ 234289 h 762"/>
              <a:gd name="T48" fmla="*/ 1490302 w 5216"/>
              <a:gd name="T49" fmla="*/ 330236 h 762"/>
              <a:gd name="T50" fmla="*/ 1866598 w 5216"/>
              <a:gd name="T51" fmla="*/ 421721 h 762"/>
              <a:gd name="T52" fmla="*/ 2559663 w 5216"/>
              <a:gd name="T53" fmla="*/ 575682 h 762"/>
              <a:gd name="T54" fmla="*/ 2878558 w 5216"/>
              <a:gd name="T55" fmla="*/ 638159 h 762"/>
              <a:gd name="T56" fmla="*/ 3180445 w 5216"/>
              <a:gd name="T57" fmla="*/ 691711 h 762"/>
              <a:gd name="T58" fmla="*/ 3465324 w 5216"/>
              <a:gd name="T59" fmla="*/ 738569 h 762"/>
              <a:gd name="T60" fmla="*/ 3733196 w 5216"/>
              <a:gd name="T61" fmla="*/ 774270 h 762"/>
              <a:gd name="T62" fmla="*/ 3986186 w 5216"/>
              <a:gd name="T63" fmla="*/ 805508 h 762"/>
              <a:gd name="T64" fmla="*/ 4224294 w 5216"/>
              <a:gd name="T65" fmla="*/ 825590 h 762"/>
              <a:gd name="T66" fmla="*/ 4447521 w 5216"/>
              <a:gd name="T67" fmla="*/ 841210 h 762"/>
              <a:gd name="T68" fmla="*/ 4660117 w 5216"/>
              <a:gd name="T69" fmla="*/ 850135 h 762"/>
              <a:gd name="T70" fmla="*/ 4857832 w 5216"/>
              <a:gd name="T71" fmla="*/ 850135 h 762"/>
              <a:gd name="T72" fmla="*/ 5044917 w 5216"/>
              <a:gd name="T73" fmla="*/ 845672 h 762"/>
              <a:gd name="T74" fmla="*/ 5221372 w 5216"/>
              <a:gd name="T75" fmla="*/ 834516 h 762"/>
              <a:gd name="T76" fmla="*/ 5387198 w 5216"/>
              <a:gd name="T77" fmla="*/ 816665 h 762"/>
              <a:gd name="T78" fmla="*/ 5544519 w 5216"/>
              <a:gd name="T79" fmla="*/ 796583 h 762"/>
              <a:gd name="T80" fmla="*/ 17694720 60000 65536"/>
              <a:gd name="T81" fmla="*/ 0 60000 65536"/>
              <a:gd name="T82" fmla="*/ 5898240 60000 65536"/>
              <a:gd name="T83" fmla="*/ 1179648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5216"/>
              <a:gd name="T121" fmla="*/ 0 h 762"/>
              <a:gd name="T122" fmla="*/ 5216 w 5216"/>
              <a:gd name="T123" fmla="*/ 762 h 76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rgbClr val="C6E7FC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Freeform 22"/>
          <p:cNvSpPr>
            <a:spLocks/>
          </p:cNvSpPr>
          <p:nvPr/>
        </p:nvSpPr>
        <p:spPr bwMode="auto">
          <a:xfrm>
            <a:off x="2828925" y="4087813"/>
            <a:ext cx="5467350" cy="774700"/>
          </a:xfrm>
          <a:custGeom>
            <a:avLst/>
            <a:gdLst>
              <a:gd name="T0" fmla="*/ 2733992 w 5144"/>
              <a:gd name="T1" fmla="*/ 0 h 694"/>
              <a:gd name="T2" fmla="*/ 5467983 w 5144"/>
              <a:gd name="T3" fmla="*/ 387134 h 694"/>
              <a:gd name="T4" fmla="*/ 2733992 w 5144"/>
              <a:gd name="T5" fmla="*/ 774268 h 694"/>
              <a:gd name="T6" fmla="*/ 0 w 5144"/>
              <a:gd name="T7" fmla="*/ 387134 h 694"/>
              <a:gd name="T8" fmla="*/ 0 w 5144"/>
              <a:gd name="T9" fmla="*/ 78096 h 694"/>
              <a:gd name="T10" fmla="*/ 0 w 5144"/>
              <a:gd name="T11" fmla="*/ 78096 h 694"/>
              <a:gd name="T12" fmla="*/ 19134 w 5144"/>
              <a:gd name="T13" fmla="*/ 73634 h 694"/>
              <a:gd name="T14" fmla="*/ 76535 w 5144"/>
              <a:gd name="T15" fmla="*/ 62477 h 694"/>
              <a:gd name="T16" fmla="*/ 174329 w 5144"/>
              <a:gd name="T17" fmla="*/ 46858 h 694"/>
              <a:gd name="T18" fmla="*/ 238108 w 5144"/>
              <a:gd name="T19" fmla="*/ 37932 h 694"/>
              <a:gd name="T20" fmla="*/ 312517 w 5144"/>
              <a:gd name="T21" fmla="*/ 29007 h 694"/>
              <a:gd name="T22" fmla="*/ 395430 w 5144"/>
              <a:gd name="T23" fmla="*/ 22313 h 694"/>
              <a:gd name="T24" fmla="*/ 491098 w 5144"/>
              <a:gd name="T25" fmla="*/ 15619 h 694"/>
              <a:gd name="T26" fmla="*/ 595270 w 5144"/>
              <a:gd name="T27" fmla="*/ 8925 h 694"/>
              <a:gd name="T28" fmla="*/ 712198 w 5144"/>
              <a:gd name="T29" fmla="*/ 4463 h 694"/>
              <a:gd name="T30" fmla="*/ 839756 w 5144"/>
              <a:gd name="T31" fmla="*/ 2231 h 694"/>
              <a:gd name="T32" fmla="*/ 977944 w 5144"/>
              <a:gd name="T33" fmla="*/ 0 h 694"/>
              <a:gd name="T34" fmla="*/ 1126762 w 5144"/>
              <a:gd name="T35" fmla="*/ 2231 h 694"/>
              <a:gd name="T36" fmla="*/ 1286209 w 5144"/>
              <a:gd name="T37" fmla="*/ 6694 h 694"/>
              <a:gd name="T38" fmla="*/ 1458412 w 5144"/>
              <a:gd name="T39" fmla="*/ 15619 h 694"/>
              <a:gd name="T40" fmla="*/ 1641245 w 5144"/>
              <a:gd name="T41" fmla="*/ 26776 h 694"/>
              <a:gd name="T42" fmla="*/ 1834708 w 5144"/>
              <a:gd name="T43" fmla="*/ 44626 h 694"/>
              <a:gd name="T44" fmla="*/ 2040927 w 5144"/>
              <a:gd name="T45" fmla="*/ 64708 h 694"/>
              <a:gd name="T46" fmla="*/ 2259901 w 5144"/>
              <a:gd name="T47" fmla="*/ 89253 h 694"/>
              <a:gd name="T48" fmla="*/ 2489505 w 5144"/>
              <a:gd name="T49" fmla="*/ 118260 h 694"/>
              <a:gd name="T50" fmla="*/ 2731866 w 5144"/>
              <a:gd name="T51" fmla="*/ 153961 h 694"/>
              <a:gd name="T52" fmla="*/ 2984855 w 5144"/>
              <a:gd name="T53" fmla="*/ 194125 h 694"/>
              <a:gd name="T54" fmla="*/ 3250601 w 5144"/>
              <a:gd name="T55" fmla="*/ 240983 h 694"/>
              <a:gd name="T56" fmla="*/ 3529103 w 5144"/>
              <a:gd name="T57" fmla="*/ 296766 h 694"/>
              <a:gd name="T58" fmla="*/ 3820360 w 5144"/>
              <a:gd name="T59" fmla="*/ 357011 h 694"/>
              <a:gd name="T60" fmla="*/ 4124373 w 5144"/>
              <a:gd name="T61" fmla="*/ 423951 h 694"/>
              <a:gd name="T62" fmla="*/ 4441142 w 5144"/>
              <a:gd name="T63" fmla="*/ 499816 h 694"/>
              <a:gd name="T64" fmla="*/ 4770666 w 5144"/>
              <a:gd name="T65" fmla="*/ 582374 h 694"/>
              <a:gd name="T66" fmla="*/ 5112947 w 5144"/>
              <a:gd name="T67" fmla="*/ 673859 h 694"/>
              <a:gd name="T68" fmla="*/ 5467983 w 5144"/>
              <a:gd name="T69" fmla="*/ 774268 h 694"/>
              <a:gd name="T70" fmla="*/ 17694720 60000 65536"/>
              <a:gd name="T71" fmla="*/ 0 60000 65536"/>
              <a:gd name="T72" fmla="*/ 5898240 60000 65536"/>
              <a:gd name="T73" fmla="*/ 1179648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5144"/>
              <a:gd name="T106" fmla="*/ 0 h 694"/>
              <a:gd name="T107" fmla="*/ 5144 w 5144"/>
              <a:gd name="T108" fmla="*/ 694 h 694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9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Freeform 26"/>
          <p:cNvSpPr>
            <a:spLocks/>
          </p:cNvSpPr>
          <p:nvPr/>
        </p:nvSpPr>
        <p:spPr bwMode="auto">
          <a:xfrm>
            <a:off x="5610225" y="4073525"/>
            <a:ext cx="3306763" cy="652463"/>
          </a:xfrm>
          <a:custGeom>
            <a:avLst/>
            <a:gdLst>
              <a:gd name="T0" fmla="*/ 1653999 w 3112"/>
              <a:gd name="T1" fmla="*/ 0 h 584"/>
              <a:gd name="T2" fmla="*/ 3307997 w 3112"/>
              <a:gd name="T3" fmla="*/ 325773 h 584"/>
              <a:gd name="T4" fmla="*/ 1653999 w 3112"/>
              <a:gd name="T5" fmla="*/ 651546 h 584"/>
              <a:gd name="T6" fmla="*/ 0 w 3112"/>
              <a:gd name="T7" fmla="*/ 325773 h 584"/>
              <a:gd name="T8" fmla="*/ 0 w 3112"/>
              <a:gd name="T9" fmla="*/ 651546 h 584"/>
              <a:gd name="T10" fmla="*/ 0 w 3112"/>
              <a:gd name="T11" fmla="*/ 651546 h 584"/>
              <a:gd name="T12" fmla="*/ 95668 w 3112"/>
              <a:gd name="T13" fmla="*/ 624770 h 584"/>
              <a:gd name="T14" fmla="*/ 357162 w 3112"/>
              <a:gd name="T15" fmla="*/ 555599 h 584"/>
              <a:gd name="T16" fmla="*/ 537868 w 3112"/>
              <a:gd name="T17" fmla="*/ 508741 h 584"/>
              <a:gd name="T18" fmla="*/ 746213 w 3112"/>
              <a:gd name="T19" fmla="*/ 457421 h 584"/>
              <a:gd name="T20" fmla="*/ 977943 w 3112"/>
              <a:gd name="T21" fmla="*/ 401638 h 584"/>
              <a:gd name="T22" fmla="*/ 1226680 w 3112"/>
              <a:gd name="T23" fmla="*/ 341392 h 584"/>
              <a:gd name="T24" fmla="*/ 1490299 w 3112"/>
              <a:gd name="T25" fmla="*/ 283378 h 584"/>
              <a:gd name="T26" fmla="*/ 1760297 w 3112"/>
              <a:gd name="T27" fmla="*/ 225364 h 584"/>
              <a:gd name="T28" fmla="*/ 2036672 w 3112"/>
              <a:gd name="T29" fmla="*/ 171812 h 584"/>
              <a:gd name="T30" fmla="*/ 2310921 w 3112"/>
              <a:gd name="T31" fmla="*/ 120491 h 584"/>
              <a:gd name="T32" fmla="*/ 2446982 w 3112"/>
              <a:gd name="T33" fmla="*/ 98178 h 584"/>
              <a:gd name="T34" fmla="*/ 2578792 w 3112"/>
              <a:gd name="T35" fmla="*/ 75865 h 584"/>
              <a:gd name="T36" fmla="*/ 2710602 w 3112"/>
              <a:gd name="T37" fmla="*/ 58014 h 584"/>
              <a:gd name="T38" fmla="*/ 2838159 w 3112"/>
              <a:gd name="T39" fmla="*/ 40164 h 584"/>
              <a:gd name="T40" fmla="*/ 2963591 w 3112"/>
              <a:gd name="T41" fmla="*/ 26776 h 584"/>
              <a:gd name="T42" fmla="*/ 3082645 w 3112"/>
              <a:gd name="T43" fmla="*/ 15619 h 584"/>
              <a:gd name="T44" fmla="*/ 3197447 w 3112"/>
              <a:gd name="T45" fmla="*/ 6694 h 584"/>
              <a:gd name="T46" fmla="*/ 3307997 w 3112"/>
              <a:gd name="T47" fmla="*/ 0 h 584"/>
              <a:gd name="T48" fmla="*/ 17694720 60000 65536"/>
              <a:gd name="T49" fmla="*/ 0 60000 65536"/>
              <a:gd name="T50" fmla="*/ 5898240 60000 65536"/>
              <a:gd name="T51" fmla="*/ 1179648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112"/>
              <a:gd name="T73" fmla="*/ 0 h 584"/>
              <a:gd name="T74" fmla="*/ 3112 w 3112"/>
              <a:gd name="T75" fmla="*/ 584 h 584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9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211138" y="4059238"/>
            <a:ext cx="8723312" cy="1328737"/>
          </a:xfrm>
          <a:custGeom>
            <a:avLst/>
            <a:gdLst>
              <a:gd name="T0" fmla="*/ 4361688 w 8196"/>
              <a:gd name="T1" fmla="*/ 0 h 1192"/>
              <a:gd name="T2" fmla="*/ 8723376 w 8196"/>
              <a:gd name="T3" fmla="*/ 664938 h 1192"/>
              <a:gd name="T4" fmla="*/ 4361688 w 8196"/>
              <a:gd name="T5" fmla="*/ 1329875 h 1192"/>
              <a:gd name="T6" fmla="*/ 0 w 8196"/>
              <a:gd name="T7" fmla="*/ 664938 h 1192"/>
              <a:gd name="T8" fmla="*/ 8719119 w 8196"/>
              <a:gd name="T9" fmla="*/ 571221 h 1192"/>
              <a:gd name="T10" fmla="*/ 8557338 w 8196"/>
              <a:gd name="T11" fmla="*/ 635930 h 1192"/>
              <a:gd name="T12" fmla="*/ 8384914 w 8196"/>
              <a:gd name="T13" fmla="*/ 691714 h 1192"/>
              <a:gd name="T14" fmla="*/ 8201847 w 8196"/>
              <a:gd name="T15" fmla="*/ 743034 h 1192"/>
              <a:gd name="T16" fmla="*/ 8006007 w 8196"/>
              <a:gd name="T17" fmla="*/ 783198 h 1192"/>
              <a:gd name="T18" fmla="*/ 7793138 w 8196"/>
              <a:gd name="T19" fmla="*/ 814437 h 1192"/>
              <a:gd name="T20" fmla="*/ 7563239 w 8196"/>
              <a:gd name="T21" fmla="*/ 836750 h 1192"/>
              <a:gd name="T22" fmla="*/ 7314183 w 8196"/>
              <a:gd name="T23" fmla="*/ 850138 h 1192"/>
              <a:gd name="T24" fmla="*/ 7043839 w 8196"/>
              <a:gd name="T25" fmla="*/ 847907 h 1192"/>
              <a:gd name="T26" fmla="*/ 6750079 w 8196"/>
              <a:gd name="T27" fmla="*/ 836750 h 1192"/>
              <a:gd name="T28" fmla="*/ 6430776 w 8196"/>
              <a:gd name="T29" fmla="*/ 809974 h 1192"/>
              <a:gd name="T30" fmla="*/ 6083799 w 8196"/>
              <a:gd name="T31" fmla="*/ 769810 h 1192"/>
              <a:gd name="T32" fmla="*/ 5709149 w 8196"/>
              <a:gd name="T33" fmla="*/ 716258 h 1192"/>
              <a:gd name="T34" fmla="*/ 5302569 w 8196"/>
              <a:gd name="T35" fmla="*/ 644855 h 1192"/>
              <a:gd name="T36" fmla="*/ 4861930 w 8196"/>
              <a:gd name="T37" fmla="*/ 557833 h 1192"/>
              <a:gd name="T38" fmla="*/ 4387232 w 8196"/>
              <a:gd name="T39" fmla="*/ 452961 h 1192"/>
              <a:gd name="T40" fmla="*/ 3874218 w 8196"/>
              <a:gd name="T41" fmla="*/ 330237 h 1192"/>
              <a:gd name="T42" fmla="*/ 3614517 w 8196"/>
              <a:gd name="T43" fmla="*/ 267760 h 1192"/>
              <a:gd name="T44" fmla="*/ 3122790 w 8196"/>
              <a:gd name="T45" fmla="*/ 165119 h 1192"/>
              <a:gd name="T46" fmla="*/ 2673636 w 8196"/>
              <a:gd name="T47" fmla="*/ 91485 h 1192"/>
              <a:gd name="T48" fmla="*/ 2262799 w 8196"/>
              <a:gd name="T49" fmla="*/ 40164 h 1192"/>
              <a:gd name="T50" fmla="*/ 1890278 w 8196"/>
              <a:gd name="T51" fmla="*/ 11157 h 1192"/>
              <a:gd name="T52" fmla="*/ 1556073 w 8196"/>
              <a:gd name="T53" fmla="*/ 0 h 1192"/>
              <a:gd name="T54" fmla="*/ 1258056 w 8196"/>
              <a:gd name="T55" fmla="*/ 4463 h 1192"/>
              <a:gd name="T56" fmla="*/ 994099 w 8196"/>
              <a:gd name="T57" fmla="*/ 22313 h 1192"/>
              <a:gd name="T58" fmla="*/ 762071 w 8196"/>
              <a:gd name="T59" fmla="*/ 49089 h 1192"/>
              <a:gd name="T60" fmla="*/ 564103 w 8196"/>
              <a:gd name="T61" fmla="*/ 82559 h 1192"/>
              <a:gd name="T62" fmla="*/ 398065 w 8196"/>
              <a:gd name="T63" fmla="*/ 120492 h 1192"/>
              <a:gd name="T64" fmla="*/ 263958 w 8196"/>
              <a:gd name="T65" fmla="*/ 160656 h 1192"/>
              <a:gd name="T66" fmla="*/ 157523 w 8196"/>
              <a:gd name="T67" fmla="*/ 196357 h 1192"/>
              <a:gd name="T68" fmla="*/ 51089 w 8196"/>
              <a:gd name="T69" fmla="*/ 240984 h 1192"/>
              <a:gd name="T70" fmla="*/ 0 w 8196"/>
              <a:gd name="T71" fmla="*/ 267760 h 1192"/>
              <a:gd name="T72" fmla="*/ 8719119 w 8196"/>
              <a:gd name="T73" fmla="*/ 1329875 h 1192"/>
              <a:gd name="T74" fmla="*/ 8723376 w 8196"/>
              <a:gd name="T75" fmla="*/ 1323181 h 1192"/>
              <a:gd name="T76" fmla="*/ 8723376 w 8196"/>
              <a:gd name="T77" fmla="*/ 568990 h 1192"/>
              <a:gd name="T78" fmla="*/ 8719119 w 8196"/>
              <a:gd name="T79" fmla="*/ 571221 h 1192"/>
              <a:gd name="T80" fmla="*/ 17694720 60000 65536"/>
              <a:gd name="T81" fmla="*/ 0 60000 65536"/>
              <a:gd name="T82" fmla="*/ 5898240 60000 65536"/>
              <a:gd name="T83" fmla="*/ 1179648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8196"/>
              <a:gd name="T121" fmla="*/ 0 h 1192"/>
              <a:gd name="T122" fmla="*/ 8196 w 8196"/>
              <a:gd name="T123" fmla="*/ 1192 h 119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690033" y="2463558"/>
            <a:ext cx="7772400" cy="1524003"/>
          </a:xfrm>
        </p:spPr>
        <p:txBody>
          <a:bodyPr anchor="t"/>
          <a:lstStyle>
            <a:lvl1pPr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Text Placeholder 2"/>
          <p:cNvSpPr txBox="1">
            <a:spLocks noGrp="1"/>
          </p:cNvSpPr>
          <p:nvPr>
            <p:ph type="body" idx="1"/>
          </p:nvPr>
        </p:nvSpPr>
        <p:spPr>
          <a:xfrm>
            <a:off x="1367366" y="1437445"/>
            <a:ext cx="6417734" cy="939802"/>
          </a:xfrm>
        </p:spPr>
        <p:txBody>
          <a:bodyPr anchor="b"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E4CDDC0-A02C-420F-AE64-2B578E9EF0C8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13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4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54065-08FB-4AB1-9819-DB32678BF4E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3289008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Content Placeholder 8"/>
          <p:cNvSpPr txBox="1">
            <a:spLocks noGrp="1"/>
          </p:cNvSpPr>
          <p:nvPr>
            <p:ph idx="1"/>
          </p:nvPr>
        </p:nvSpPr>
        <p:spPr>
          <a:xfrm>
            <a:off x="676656" y="2679191"/>
            <a:ext cx="3822191" cy="344728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Content Placeholder 10"/>
          <p:cNvSpPr txBox="1">
            <a:spLocks noGrp="1"/>
          </p:cNvSpPr>
          <p:nvPr>
            <p:ph idx="2"/>
          </p:nvPr>
        </p:nvSpPr>
        <p:spPr>
          <a:xfrm>
            <a:off x="4645152" y="2679191"/>
            <a:ext cx="3822191" cy="344728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49B84-5D71-445F-882F-B0AB70D58CC4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F410A1-A71D-418B-B3DF-87C92E50297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4472160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6656" y="2678113"/>
            <a:ext cx="3822191" cy="639759"/>
          </a:xfrm>
        </p:spPr>
        <p:txBody>
          <a:bodyPr anchor="ctr"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77332" y="3429000"/>
            <a:ext cx="3820052" cy="2697159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spcBef>
                <a:spcPts val="400"/>
              </a:spcBef>
              <a:defRPr sz="1800"/>
            </a:lvl2pPr>
            <a:lvl3pPr>
              <a:spcBef>
                <a:spcPts val="400"/>
              </a:spcBef>
              <a:defRPr sz="1600"/>
            </a:lvl3pPr>
            <a:lvl4pPr>
              <a:spcBef>
                <a:spcPts val="300"/>
              </a:spcBef>
              <a:defRPr sz="1400"/>
            </a:lvl4pPr>
            <a:lvl5pPr>
              <a:spcBef>
                <a:spcPts val="300"/>
              </a:spcBef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8196" y="2678113"/>
            <a:ext cx="3822191" cy="639759"/>
          </a:xfrm>
        </p:spPr>
        <p:txBody>
          <a:bodyPr anchor="ctr"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3429000"/>
            <a:ext cx="3822191" cy="2697159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spcBef>
                <a:spcPts val="400"/>
              </a:spcBef>
              <a:defRPr sz="1800"/>
            </a:lvl2pPr>
            <a:lvl3pPr>
              <a:spcBef>
                <a:spcPts val="400"/>
              </a:spcBef>
              <a:defRPr sz="1600"/>
            </a:lvl3pPr>
            <a:lvl4pPr>
              <a:spcBef>
                <a:spcPts val="300"/>
              </a:spcBef>
              <a:defRPr sz="1400"/>
            </a:lvl4pPr>
            <a:lvl5pPr>
              <a:spcBef>
                <a:spcPts val="300"/>
              </a:spcBef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2DE62-1495-4F23-A511-21D925B1EDCF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8B8F85-FD20-4B83-AF2B-032E74554F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4984105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EAEA7-AD76-4BD7-BBA7-904F05307A00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9C8A2D-9C3D-4AC3-89A7-1CD6EC05A6E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872892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>
            <a:spLocks/>
          </p:cNvSpPr>
          <p:nvPr/>
        </p:nvSpPr>
        <p:spPr bwMode="auto">
          <a:xfrm>
            <a:off x="228600" y="228600"/>
            <a:ext cx="8696325" cy="1427163"/>
          </a:xfrm>
          <a:custGeom>
            <a:avLst/>
            <a:gdLst>
              <a:gd name="T0" fmla="*/ 4347972 w 8695944"/>
              <a:gd name="T1" fmla="*/ 0 h 1426464"/>
              <a:gd name="T2" fmla="*/ 8695944 w 8695944"/>
              <a:gd name="T3" fmla="*/ 713232 h 1426464"/>
              <a:gd name="T4" fmla="*/ 4347972 w 8695944"/>
              <a:gd name="T5" fmla="*/ 1426464 h 1426464"/>
              <a:gd name="T6" fmla="*/ 0 w 8695944"/>
              <a:gd name="T7" fmla="*/ 713232 h 1426464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9808 w 8695944"/>
              <a:gd name="T13" fmla="*/ 29808 h 1426464"/>
              <a:gd name="T14" fmla="*/ 8666136 w 8695944"/>
              <a:gd name="T15" fmla="*/ 1396656 h 14264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1426464">
                <a:moveTo>
                  <a:pt x="101768" y="0"/>
                </a:moveTo>
                <a:lnTo>
                  <a:pt x="101767" y="0"/>
                </a:lnTo>
                <a:cubicBezTo>
                  <a:pt x="45563" y="0"/>
                  <a:pt x="0" y="45563"/>
                  <a:pt x="0" y="101767"/>
                </a:cubicBezTo>
                <a:lnTo>
                  <a:pt x="0" y="1324696"/>
                </a:lnTo>
                <a:cubicBezTo>
                  <a:pt x="0" y="1380900"/>
                  <a:pt x="45563" y="1426464"/>
                  <a:pt x="101768" y="1426464"/>
                </a:cubicBezTo>
                <a:lnTo>
                  <a:pt x="8594176" y="1426464"/>
                </a:lnTo>
                <a:cubicBezTo>
                  <a:pt x="8650380" y="1426464"/>
                  <a:pt x="8695944" y="1380900"/>
                  <a:pt x="8695944" y="1324696"/>
                </a:cubicBezTo>
                <a:lnTo>
                  <a:pt x="8695944" y="101768"/>
                </a:lnTo>
                <a:cubicBezTo>
                  <a:pt x="8695944" y="45563"/>
                  <a:pt x="8650380" y="0"/>
                  <a:pt x="8594176" y="0"/>
                </a:cubicBezTo>
                <a:lnTo>
                  <a:pt x="101768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11138" y="714375"/>
            <a:ext cx="8723312" cy="1330325"/>
            <a:chOff x="211665" y="714192"/>
            <a:chExt cx="8723376" cy="1329875"/>
          </a:xfrm>
        </p:grpSpPr>
        <p:sp>
          <p:nvSpPr>
            <p:cNvPr id="4" name="Freeform 14"/>
            <p:cNvSpPr>
              <a:spLocks/>
            </p:cNvSpPr>
            <p:nvPr/>
          </p:nvSpPr>
          <p:spPr bwMode="auto">
            <a:xfrm>
              <a:off x="6047439" y="859225"/>
              <a:ext cx="2876428" cy="714027"/>
            </a:xfrm>
            <a:custGeom>
              <a:avLst/>
              <a:gdLst>
                <a:gd name="T0" fmla="*/ 1438214 w 2706"/>
                <a:gd name="T1" fmla="*/ 0 h 640"/>
                <a:gd name="T2" fmla="*/ 2876428 w 2706"/>
                <a:gd name="T3" fmla="*/ 357014 h 640"/>
                <a:gd name="T4" fmla="*/ 1438214 w 2706"/>
                <a:gd name="T5" fmla="*/ 714027 h 640"/>
                <a:gd name="T6" fmla="*/ 0 w 2706"/>
                <a:gd name="T7" fmla="*/ 357014 h 640"/>
                <a:gd name="T8" fmla="*/ 2870050 w 2706"/>
                <a:gd name="T9" fmla="*/ 0 h 640"/>
                <a:gd name="T10" fmla="*/ 2870050 w 2706"/>
                <a:gd name="T11" fmla="*/ 0 h 640"/>
                <a:gd name="T12" fmla="*/ 2748870 w 2706"/>
                <a:gd name="T13" fmla="*/ 20082 h 640"/>
                <a:gd name="T14" fmla="*/ 2625564 w 2706"/>
                <a:gd name="T15" fmla="*/ 42395 h 640"/>
                <a:gd name="T16" fmla="*/ 2500133 w 2706"/>
                <a:gd name="T17" fmla="*/ 66940 h 640"/>
                <a:gd name="T18" fmla="*/ 2370449 w 2706"/>
                <a:gd name="T19" fmla="*/ 91485 h 640"/>
                <a:gd name="T20" fmla="*/ 2238639 w 2706"/>
                <a:gd name="T21" fmla="*/ 120492 h 640"/>
                <a:gd name="T22" fmla="*/ 2102577 w 2706"/>
                <a:gd name="T23" fmla="*/ 149499 h 640"/>
                <a:gd name="T24" fmla="*/ 1964390 w 2706"/>
                <a:gd name="T25" fmla="*/ 182969 h 640"/>
                <a:gd name="T26" fmla="*/ 1821950 w 2706"/>
                <a:gd name="T27" fmla="*/ 216439 h 640"/>
                <a:gd name="T28" fmla="*/ 1821950 w 2706"/>
                <a:gd name="T29" fmla="*/ 216439 h 640"/>
                <a:gd name="T30" fmla="*/ 1564709 w 2706"/>
                <a:gd name="T31" fmla="*/ 281148 h 640"/>
                <a:gd name="T32" fmla="*/ 1313845 w 2706"/>
                <a:gd name="T33" fmla="*/ 339163 h 640"/>
                <a:gd name="T34" fmla="*/ 1073611 w 2706"/>
                <a:gd name="T35" fmla="*/ 392715 h 640"/>
                <a:gd name="T36" fmla="*/ 841881 w 2706"/>
                <a:gd name="T37" fmla="*/ 444036 h 640"/>
                <a:gd name="T38" fmla="*/ 620781 w 2706"/>
                <a:gd name="T39" fmla="*/ 488662 h 640"/>
                <a:gd name="T40" fmla="*/ 406059 w 2706"/>
                <a:gd name="T41" fmla="*/ 528826 h 640"/>
                <a:gd name="T42" fmla="*/ 199841 w 2706"/>
                <a:gd name="T43" fmla="*/ 566759 h 640"/>
                <a:gd name="T44" fmla="*/ 0 w 2706"/>
                <a:gd name="T45" fmla="*/ 600229 h 640"/>
                <a:gd name="T46" fmla="*/ 0 w 2706"/>
                <a:gd name="T47" fmla="*/ 600229 h 640"/>
                <a:gd name="T48" fmla="*/ 138188 w 2706"/>
                <a:gd name="T49" fmla="*/ 620311 h 640"/>
                <a:gd name="T50" fmla="*/ 269997 w 2706"/>
                <a:gd name="T51" fmla="*/ 638162 h 640"/>
                <a:gd name="T52" fmla="*/ 397555 w 2706"/>
                <a:gd name="T53" fmla="*/ 653781 h 640"/>
                <a:gd name="T54" fmla="*/ 522987 w 2706"/>
                <a:gd name="T55" fmla="*/ 667169 h 640"/>
                <a:gd name="T56" fmla="*/ 644167 w 2706"/>
                <a:gd name="T57" fmla="*/ 680557 h 640"/>
                <a:gd name="T58" fmla="*/ 761095 w 2706"/>
                <a:gd name="T59" fmla="*/ 689482 h 640"/>
                <a:gd name="T60" fmla="*/ 873771 w 2706"/>
                <a:gd name="T61" fmla="*/ 698408 h 640"/>
                <a:gd name="T62" fmla="*/ 984321 w 2706"/>
                <a:gd name="T63" fmla="*/ 705102 h 640"/>
                <a:gd name="T64" fmla="*/ 1092745 w 2706"/>
                <a:gd name="T65" fmla="*/ 709564 h 640"/>
                <a:gd name="T66" fmla="*/ 1196917 w 2706"/>
                <a:gd name="T67" fmla="*/ 711796 h 640"/>
                <a:gd name="T68" fmla="*/ 1296837 w 2706"/>
                <a:gd name="T69" fmla="*/ 714027 h 640"/>
                <a:gd name="T70" fmla="*/ 1394632 w 2706"/>
                <a:gd name="T71" fmla="*/ 714027 h 640"/>
                <a:gd name="T72" fmla="*/ 1490300 w 2706"/>
                <a:gd name="T73" fmla="*/ 711796 h 640"/>
                <a:gd name="T74" fmla="*/ 1583842 w 2706"/>
                <a:gd name="T75" fmla="*/ 709564 h 640"/>
                <a:gd name="T76" fmla="*/ 1673133 w 2706"/>
                <a:gd name="T77" fmla="*/ 705102 h 640"/>
                <a:gd name="T78" fmla="*/ 1760297 w 2706"/>
                <a:gd name="T79" fmla="*/ 698408 h 640"/>
                <a:gd name="T80" fmla="*/ 1843210 w 2706"/>
                <a:gd name="T81" fmla="*/ 691714 h 640"/>
                <a:gd name="T82" fmla="*/ 1926123 w 2706"/>
                <a:gd name="T83" fmla="*/ 682788 h 640"/>
                <a:gd name="T84" fmla="*/ 2004783 w 2706"/>
                <a:gd name="T85" fmla="*/ 671632 h 640"/>
                <a:gd name="T86" fmla="*/ 2083444 w 2706"/>
                <a:gd name="T87" fmla="*/ 660475 h 640"/>
                <a:gd name="T88" fmla="*/ 2157852 w 2706"/>
                <a:gd name="T89" fmla="*/ 647087 h 640"/>
                <a:gd name="T90" fmla="*/ 2232261 w 2706"/>
                <a:gd name="T91" fmla="*/ 633699 h 640"/>
                <a:gd name="T92" fmla="*/ 2302418 w 2706"/>
                <a:gd name="T93" fmla="*/ 618080 h 640"/>
                <a:gd name="T94" fmla="*/ 2372575 w 2706"/>
                <a:gd name="T95" fmla="*/ 602460 h 640"/>
                <a:gd name="T96" fmla="*/ 2440606 w 2706"/>
                <a:gd name="T97" fmla="*/ 584610 h 640"/>
                <a:gd name="T98" fmla="*/ 2506510 w 2706"/>
                <a:gd name="T99" fmla="*/ 566759 h 640"/>
                <a:gd name="T100" fmla="*/ 2570289 w 2706"/>
                <a:gd name="T101" fmla="*/ 546677 h 640"/>
                <a:gd name="T102" fmla="*/ 2634068 w 2706"/>
                <a:gd name="T103" fmla="*/ 526595 h 640"/>
                <a:gd name="T104" fmla="*/ 2755248 w 2706"/>
                <a:gd name="T105" fmla="*/ 481968 h 640"/>
                <a:gd name="T106" fmla="*/ 2872176 w 2706"/>
                <a:gd name="T107" fmla="*/ 435110 h 640"/>
                <a:gd name="T108" fmla="*/ 2872176 w 2706"/>
                <a:gd name="T109" fmla="*/ 435110 h 640"/>
                <a:gd name="T110" fmla="*/ 2876428 w 2706"/>
                <a:gd name="T111" fmla="*/ 432879 h 640"/>
                <a:gd name="T112" fmla="*/ 2876428 w 2706"/>
                <a:gd name="T113" fmla="*/ 432879 h 640"/>
                <a:gd name="T114" fmla="*/ 2876428 w 2706"/>
                <a:gd name="T115" fmla="*/ 0 h 640"/>
                <a:gd name="T116" fmla="*/ 2876428 w 2706"/>
                <a:gd name="T117" fmla="*/ 0 h 640"/>
                <a:gd name="T118" fmla="*/ 2870050 w 2706"/>
                <a:gd name="T119" fmla="*/ 0 h 640"/>
                <a:gd name="T120" fmla="*/ 2870050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auto">
            <a:xfrm>
              <a:off x="2619317" y="730925"/>
              <a:ext cx="5544519" cy="850135"/>
            </a:xfrm>
            <a:custGeom>
              <a:avLst/>
              <a:gdLst>
                <a:gd name="T0" fmla="*/ 2772260 w 5216"/>
                <a:gd name="T1" fmla="*/ 0 h 762"/>
                <a:gd name="T2" fmla="*/ 5544519 w 5216"/>
                <a:gd name="T3" fmla="*/ 425068 h 762"/>
                <a:gd name="T4" fmla="*/ 2772260 w 5216"/>
                <a:gd name="T5" fmla="*/ 850135 h 762"/>
                <a:gd name="T6" fmla="*/ 0 w 5216"/>
                <a:gd name="T7" fmla="*/ 425068 h 762"/>
                <a:gd name="T8" fmla="*/ 5544519 w 5216"/>
                <a:gd name="T9" fmla="*/ 796583 h 762"/>
                <a:gd name="T10" fmla="*/ 5297907 w 5216"/>
                <a:gd name="T11" fmla="*/ 765345 h 762"/>
                <a:gd name="T12" fmla="*/ 4760038 w 5216"/>
                <a:gd name="T13" fmla="*/ 680554 h 762"/>
                <a:gd name="T14" fmla="*/ 4160515 w 5216"/>
                <a:gd name="T15" fmla="*/ 566757 h 762"/>
                <a:gd name="T16" fmla="*/ 3492962 w 5216"/>
                <a:gd name="T17" fmla="*/ 417258 h 762"/>
                <a:gd name="T18" fmla="*/ 3131548 w 5216"/>
                <a:gd name="T19" fmla="*/ 330236 h 762"/>
                <a:gd name="T20" fmla="*/ 2850920 w 5216"/>
                <a:gd name="T21" fmla="*/ 263296 h 762"/>
                <a:gd name="T22" fmla="*/ 2583049 w 5216"/>
                <a:gd name="T23" fmla="*/ 205282 h 762"/>
                <a:gd name="T24" fmla="*/ 2327933 w 5216"/>
                <a:gd name="T25" fmla="*/ 156193 h 762"/>
                <a:gd name="T26" fmla="*/ 2083447 w 5216"/>
                <a:gd name="T27" fmla="*/ 113798 h 762"/>
                <a:gd name="T28" fmla="*/ 1849590 w 5216"/>
                <a:gd name="T29" fmla="*/ 80328 h 762"/>
                <a:gd name="T30" fmla="*/ 1418019 w 5216"/>
                <a:gd name="T31" fmla="*/ 31239 h 762"/>
                <a:gd name="T32" fmla="*/ 1031093 w 5216"/>
                <a:gd name="T33" fmla="*/ 4463 h 762"/>
                <a:gd name="T34" fmla="*/ 684561 w 5216"/>
                <a:gd name="T35" fmla="*/ 0 h 762"/>
                <a:gd name="T36" fmla="*/ 380548 w 5216"/>
                <a:gd name="T37" fmla="*/ 11157 h 762"/>
                <a:gd name="T38" fmla="*/ 116928 w 5216"/>
                <a:gd name="T39" fmla="*/ 35701 h 762"/>
                <a:gd name="T40" fmla="*/ 0 w 5216"/>
                <a:gd name="T41" fmla="*/ 53552 h 762"/>
                <a:gd name="T42" fmla="*/ 333777 w 5216"/>
                <a:gd name="T43" fmla="*/ 95947 h 762"/>
                <a:gd name="T44" fmla="*/ 693065 w 5216"/>
                <a:gd name="T45" fmla="*/ 156193 h 762"/>
                <a:gd name="T46" fmla="*/ 1077865 w 5216"/>
                <a:gd name="T47" fmla="*/ 234289 h 762"/>
                <a:gd name="T48" fmla="*/ 1490302 w 5216"/>
                <a:gd name="T49" fmla="*/ 330236 h 762"/>
                <a:gd name="T50" fmla="*/ 1866598 w 5216"/>
                <a:gd name="T51" fmla="*/ 421721 h 762"/>
                <a:gd name="T52" fmla="*/ 2559663 w 5216"/>
                <a:gd name="T53" fmla="*/ 575682 h 762"/>
                <a:gd name="T54" fmla="*/ 2878558 w 5216"/>
                <a:gd name="T55" fmla="*/ 638159 h 762"/>
                <a:gd name="T56" fmla="*/ 3180445 w 5216"/>
                <a:gd name="T57" fmla="*/ 691711 h 762"/>
                <a:gd name="T58" fmla="*/ 3465324 w 5216"/>
                <a:gd name="T59" fmla="*/ 738569 h 762"/>
                <a:gd name="T60" fmla="*/ 3733196 w 5216"/>
                <a:gd name="T61" fmla="*/ 774270 h 762"/>
                <a:gd name="T62" fmla="*/ 3986186 w 5216"/>
                <a:gd name="T63" fmla="*/ 805508 h 762"/>
                <a:gd name="T64" fmla="*/ 4224294 w 5216"/>
                <a:gd name="T65" fmla="*/ 825590 h 762"/>
                <a:gd name="T66" fmla="*/ 4447521 w 5216"/>
                <a:gd name="T67" fmla="*/ 841210 h 762"/>
                <a:gd name="T68" fmla="*/ 4660117 w 5216"/>
                <a:gd name="T69" fmla="*/ 850135 h 762"/>
                <a:gd name="T70" fmla="*/ 4857832 w 5216"/>
                <a:gd name="T71" fmla="*/ 850135 h 762"/>
                <a:gd name="T72" fmla="*/ 5044917 w 5216"/>
                <a:gd name="T73" fmla="*/ 845672 h 762"/>
                <a:gd name="T74" fmla="*/ 5221372 w 5216"/>
                <a:gd name="T75" fmla="*/ 834516 h 762"/>
                <a:gd name="T76" fmla="*/ 5387198 w 5216"/>
                <a:gd name="T77" fmla="*/ 816665 h 762"/>
                <a:gd name="T78" fmla="*/ 5544519 w 5216"/>
                <a:gd name="T79" fmla="*/ 796583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auto">
            <a:xfrm>
              <a:off x="2828723" y="743196"/>
              <a:ext cx="5467983" cy="774268"/>
            </a:xfrm>
            <a:custGeom>
              <a:avLst/>
              <a:gdLst>
                <a:gd name="T0" fmla="*/ 2733992 w 5144"/>
                <a:gd name="T1" fmla="*/ 0 h 694"/>
                <a:gd name="T2" fmla="*/ 5467983 w 5144"/>
                <a:gd name="T3" fmla="*/ 387134 h 694"/>
                <a:gd name="T4" fmla="*/ 2733992 w 5144"/>
                <a:gd name="T5" fmla="*/ 774268 h 694"/>
                <a:gd name="T6" fmla="*/ 0 w 5144"/>
                <a:gd name="T7" fmla="*/ 387134 h 694"/>
                <a:gd name="T8" fmla="*/ 0 w 5144"/>
                <a:gd name="T9" fmla="*/ 78096 h 694"/>
                <a:gd name="T10" fmla="*/ 0 w 5144"/>
                <a:gd name="T11" fmla="*/ 78096 h 694"/>
                <a:gd name="T12" fmla="*/ 19134 w 5144"/>
                <a:gd name="T13" fmla="*/ 73634 h 694"/>
                <a:gd name="T14" fmla="*/ 76535 w 5144"/>
                <a:gd name="T15" fmla="*/ 62477 h 694"/>
                <a:gd name="T16" fmla="*/ 174329 w 5144"/>
                <a:gd name="T17" fmla="*/ 46858 h 694"/>
                <a:gd name="T18" fmla="*/ 238108 w 5144"/>
                <a:gd name="T19" fmla="*/ 37932 h 694"/>
                <a:gd name="T20" fmla="*/ 312517 w 5144"/>
                <a:gd name="T21" fmla="*/ 29007 h 694"/>
                <a:gd name="T22" fmla="*/ 395430 w 5144"/>
                <a:gd name="T23" fmla="*/ 22313 h 694"/>
                <a:gd name="T24" fmla="*/ 491098 w 5144"/>
                <a:gd name="T25" fmla="*/ 15619 h 694"/>
                <a:gd name="T26" fmla="*/ 595270 w 5144"/>
                <a:gd name="T27" fmla="*/ 8925 h 694"/>
                <a:gd name="T28" fmla="*/ 712198 w 5144"/>
                <a:gd name="T29" fmla="*/ 4463 h 694"/>
                <a:gd name="T30" fmla="*/ 839756 w 5144"/>
                <a:gd name="T31" fmla="*/ 2231 h 694"/>
                <a:gd name="T32" fmla="*/ 977944 w 5144"/>
                <a:gd name="T33" fmla="*/ 0 h 694"/>
                <a:gd name="T34" fmla="*/ 1126762 w 5144"/>
                <a:gd name="T35" fmla="*/ 2231 h 694"/>
                <a:gd name="T36" fmla="*/ 1286209 w 5144"/>
                <a:gd name="T37" fmla="*/ 6694 h 694"/>
                <a:gd name="T38" fmla="*/ 1458412 w 5144"/>
                <a:gd name="T39" fmla="*/ 15619 h 694"/>
                <a:gd name="T40" fmla="*/ 1641245 w 5144"/>
                <a:gd name="T41" fmla="*/ 26776 h 694"/>
                <a:gd name="T42" fmla="*/ 1834708 w 5144"/>
                <a:gd name="T43" fmla="*/ 44626 h 694"/>
                <a:gd name="T44" fmla="*/ 2040927 w 5144"/>
                <a:gd name="T45" fmla="*/ 64708 h 694"/>
                <a:gd name="T46" fmla="*/ 2259901 w 5144"/>
                <a:gd name="T47" fmla="*/ 89253 h 694"/>
                <a:gd name="T48" fmla="*/ 2489505 w 5144"/>
                <a:gd name="T49" fmla="*/ 118260 h 694"/>
                <a:gd name="T50" fmla="*/ 2731866 w 5144"/>
                <a:gd name="T51" fmla="*/ 153961 h 694"/>
                <a:gd name="T52" fmla="*/ 2984855 w 5144"/>
                <a:gd name="T53" fmla="*/ 194125 h 694"/>
                <a:gd name="T54" fmla="*/ 3250601 w 5144"/>
                <a:gd name="T55" fmla="*/ 240983 h 694"/>
                <a:gd name="T56" fmla="*/ 3529103 w 5144"/>
                <a:gd name="T57" fmla="*/ 296766 h 694"/>
                <a:gd name="T58" fmla="*/ 3820360 w 5144"/>
                <a:gd name="T59" fmla="*/ 357011 h 694"/>
                <a:gd name="T60" fmla="*/ 4124373 w 5144"/>
                <a:gd name="T61" fmla="*/ 423951 h 694"/>
                <a:gd name="T62" fmla="*/ 4441142 w 5144"/>
                <a:gd name="T63" fmla="*/ 499816 h 694"/>
                <a:gd name="T64" fmla="*/ 4770666 w 5144"/>
                <a:gd name="T65" fmla="*/ 582374 h 694"/>
                <a:gd name="T66" fmla="*/ 5112947 w 5144"/>
                <a:gd name="T67" fmla="*/ 673859 h 694"/>
                <a:gd name="T68" fmla="*/ 5467983 w 5144"/>
                <a:gd name="T69" fmla="*/ 774268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auto">
            <a:xfrm>
              <a:off x="5609487" y="729810"/>
              <a:ext cx="3307997" cy="651546"/>
            </a:xfrm>
            <a:custGeom>
              <a:avLst/>
              <a:gdLst>
                <a:gd name="T0" fmla="*/ 1653999 w 3112"/>
                <a:gd name="T1" fmla="*/ 0 h 584"/>
                <a:gd name="T2" fmla="*/ 3307997 w 3112"/>
                <a:gd name="T3" fmla="*/ 325773 h 584"/>
                <a:gd name="T4" fmla="*/ 1653999 w 3112"/>
                <a:gd name="T5" fmla="*/ 651546 h 584"/>
                <a:gd name="T6" fmla="*/ 0 w 3112"/>
                <a:gd name="T7" fmla="*/ 325773 h 584"/>
                <a:gd name="T8" fmla="*/ 0 w 3112"/>
                <a:gd name="T9" fmla="*/ 651546 h 584"/>
                <a:gd name="T10" fmla="*/ 0 w 3112"/>
                <a:gd name="T11" fmla="*/ 651546 h 584"/>
                <a:gd name="T12" fmla="*/ 95668 w 3112"/>
                <a:gd name="T13" fmla="*/ 624770 h 584"/>
                <a:gd name="T14" fmla="*/ 357162 w 3112"/>
                <a:gd name="T15" fmla="*/ 555599 h 584"/>
                <a:gd name="T16" fmla="*/ 537868 w 3112"/>
                <a:gd name="T17" fmla="*/ 508741 h 584"/>
                <a:gd name="T18" fmla="*/ 746213 w 3112"/>
                <a:gd name="T19" fmla="*/ 457421 h 584"/>
                <a:gd name="T20" fmla="*/ 977943 w 3112"/>
                <a:gd name="T21" fmla="*/ 401638 h 584"/>
                <a:gd name="T22" fmla="*/ 1226680 w 3112"/>
                <a:gd name="T23" fmla="*/ 341392 h 584"/>
                <a:gd name="T24" fmla="*/ 1490299 w 3112"/>
                <a:gd name="T25" fmla="*/ 283378 h 584"/>
                <a:gd name="T26" fmla="*/ 1760297 w 3112"/>
                <a:gd name="T27" fmla="*/ 225364 h 584"/>
                <a:gd name="T28" fmla="*/ 2036672 w 3112"/>
                <a:gd name="T29" fmla="*/ 171812 h 584"/>
                <a:gd name="T30" fmla="*/ 2310921 w 3112"/>
                <a:gd name="T31" fmla="*/ 120491 h 584"/>
                <a:gd name="T32" fmla="*/ 2446982 w 3112"/>
                <a:gd name="T33" fmla="*/ 98178 h 584"/>
                <a:gd name="T34" fmla="*/ 2578792 w 3112"/>
                <a:gd name="T35" fmla="*/ 75865 h 584"/>
                <a:gd name="T36" fmla="*/ 2710602 w 3112"/>
                <a:gd name="T37" fmla="*/ 58014 h 584"/>
                <a:gd name="T38" fmla="*/ 2838159 w 3112"/>
                <a:gd name="T39" fmla="*/ 40164 h 584"/>
                <a:gd name="T40" fmla="*/ 2963591 w 3112"/>
                <a:gd name="T41" fmla="*/ 26776 h 584"/>
                <a:gd name="T42" fmla="*/ 3082645 w 3112"/>
                <a:gd name="T43" fmla="*/ 15619 h 584"/>
                <a:gd name="T44" fmla="*/ 3197447 w 3112"/>
                <a:gd name="T45" fmla="*/ 6694 h 584"/>
                <a:gd name="T46" fmla="*/ 3307997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211665" y="714192"/>
              <a:ext cx="8723376" cy="1329875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4938 h 1192"/>
                <a:gd name="T4" fmla="*/ 4361688 w 8196"/>
                <a:gd name="T5" fmla="*/ 1329875 h 1192"/>
                <a:gd name="T6" fmla="*/ 0 w 8196"/>
                <a:gd name="T7" fmla="*/ 664938 h 1192"/>
                <a:gd name="T8" fmla="*/ 8719119 w 8196"/>
                <a:gd name="T9" fmla="*/ 571221 h 1192"/>
                <a:gd name="T10" fmla="*/ 8557338 w 8196"/>
                <a:gd name="T11" fmla="*/ 635930 h 1192"/>
                <a:gd name="T12" fmla="*/ 8384914 w 8196"/>
                <a:gd name="T13" fmla="*/ 691714 h 1192"/>
                <a:gd name="T14" fmla="*/ 8201847 w 8196"/>
                <a:gd name="T15" fmla="*/ 743034 h 1192"/>
                <a:gd name="T16" fmla="*/ 8006007 w 8196"/>
                <a:gd name="T17" fmla="*/ 783198 h 1192"/>
                <a:gd name="T18" fmla="*/ 7793138 w 8196"/>
                <a:gd name="T19" fmla="*/ 814437 h 1192"/>
                <a:gd name="T20" fmla="*/ 7563239 w 8196"/>
                <a:gd name="T21" fmla="*/ 836750 h 1192"/>
                <a:gd name="T22" fmla="*/ 7314183 w 8196"/>
                <a:gd name="T23" fmla="*/ 850138 h 1192"/>
                <a:gd name="T24" fmla="*/ 7043839 w 8196"/>
                <a:gd name="T25" fmla="*/ 847907 h 1192"/>
                <a:gd name="T26" fmla="*/ 6750079 w 8196"/>
                <a:gd name="T27" fmla="*/ 836750 h 1192"/>
                <a:gd name="T28" fmla="*/ 6430776 w 8196"/>
                <a:gd name="T29" fmla="*/ 809974 h 1192"/>
                <a:gd name="T30" fmla="*/ 6083799 w 8196"/>
                <a:gd name="T31" fmla="*/ 769810 h 1192"/>
                <a:gd name="T32" fmla="*/ 5709149 w 8196"/>
                <a:gd name="T33" fmla="*/ 716258 h 1192"/>
                <a:gd name="T34" fmla="*/ 5302569 w 8196"/>
                <a:gd name="T35" fmla="*/ 644855 h 1192"/>
                <a:gd name="T36" fmla="*/ 4861930 w 8196"/>
                <a:gd name="T37" fmla="*/ 557833 h 1192"/>
                <a:gd name="T38" fmla="*/ 4387232 w 8196"/>
                <a:gd name="T39" fmla="*/ 452961 h 1192"/>
                <a:gd name="T40" fmla="*/ 3874218 w 8196"/>
                <a:gd name="T41" fmla="*/ 330237 h 1192"/>
                <a:gd name="T42" fmla="*/ 3614517 w 8196"/>
                <a:gd name="T43" fmla="*/ 267760 h 1192"/>
                <a:gd name="T44" fmla="*/ 3122790 w 8196"/>
                <a:gd name="T45" fmla="*/ 165119 h 1192"/>
                <a:gd name="T46" fmla="*/ 2673636 w 8196"/>
                <a:gd name="T47" fmla="*/ 91485 h 1192"/>
                <a:gd name="T48" fmla="*/ 2262799 w 8196"/>
                <a:gd name="T49" fmla="*/ 40164 h 1192"/>
                <a:gd name="T50" fmla="*/ 1890278 w 8196"/>
                <a:gd name="T51" fmla="*/ 11157 h 1192"/>
                <a:gd name="T52" fmla="*/ 1556073 w 8196"/>
                <a:gd name="T53" fmla="*/ 0 h 1192"/>
                <a:gd name="T54" fmla="*/ 1258056 w 8196"/>
                <a:gd name="T55" fmla="*/ 4463 h 1192"/>
                <a:gd name="T56" fmla="*/ 994099 w 8196"/>
                <a:gd name="T57" fmla="*/ 22313 h 1192"/>
                <a:gd name="T58" fmla="*/ 762071 w 8196"/>
                <a:gd name="T59" fmla="*/ 49089 h 1192"/>
                <a:gd name="T60" fmla="*/ 564103 w 8196"/>
                <a:gd name="T61" fmla="*/ 82559 h 1192"/>
                <a:gd name="T62" fmla="*/ 398065 w 8196"/>
                <a:gd name="T63" fmla="*/ 120492 h 1192"/>
                <a:gd name="T64" fmla="*/ 263958 w 8196"/>
                <a:gd name="T65" fmla="*/ 160656 h 1192"/>
                <a:gd name="T66" fmla="*/ 157523 w 8196"/>
                <a:gd name="T67" fmla="*/ 196357 h 1192"/>
                <a:gd name="T68" fmla="*/ 51089 w 8196"/>
                <a:gd name="T69" fmla="*/ 240984 h 1192"/>
                <a:gd name="T70" fmla="*/ 0 w 8196"/>
                <a:gd name="T71" fmla="*/ 267760 h 1192"/>
                <a:gd name="T72" fmla="*/ 8719119 w 8196"/>
                <a:gd name="T73" fmla="*/ 1329875 h 1192"/>
                <a:gd name="T74" fmla="*/ 8723376 w 8196"/>
                <a:gd name="T75" fmla="*/ 1323181 h 1192"/>
                <a:gd name="T76" fmla="*/ 8723376 w 8196"/>
                <a:gd name="T77" fmla="*/ 568990 h 1192"/>
                <a:gd name="T78" fmla="*/ 8719119 w 8196"/>
                <a:gd name="T79" fmla="*/ 571221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Date Placeholder 1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148D056-6AEC-47A9-99FA-18B97F3CF8B0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10" name="Footer Placeholder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1" name="Slide Number Placeholder 3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4C895-DA39-4E8E-B794-0DABDE4D9E2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929594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>
            <a:spLocks/>
          </p:cNvSpPr>
          <p:nvPr/>
        </p:nvSpPr>
        <p:spPr bwMode="auto">
          <a:xfrm>
            <a:off x="228600" y="228600"/>
            <a:ext cx="8696325" cy="1427163"/>
          </a:xfrm>
          <a:custGeom>
            <a:avLst/>
            <a:gdLst>
              <a:gd name="T0" fmla="*/ 4347972 w 8695944"/>
              <a:gd name="T1" fmla="*/ 0 h 1426464"/>
              <a:gd name="T2" fmla="*/ 8695944 w 8695944"/>
              <a:gd name="T3" fmla="*/ 713232 h 1426464"/>
              <a:gd name="T4" fmla="*/ 4347972 w 8695944"/>
              <a:gd name="T5" fmla="*/ 1426464 h 1426464"/>
              <a:gd name="T6" fmla="*/ 0 w 8695944"/>
              <a:gd name="T7" fmla="*/ 713232 h 1426464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9808 w 8695944"/>
              <a:gd name="T13" fmla="*/ 29808 h 1426464"/>
              <a:gd name="T14" fmla="*/ 8666136 w 8695944"/>
              <a:gd name="T15" fmla="*/ 1396656 h 14264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1426464">
                <a:moveTo>
                  <a:pt x="101768" y="0"/>
                </a:moveTo>
                <a:lnTo>
                  <a:pt x="101767" y="0"/>
                </a:lnTo>
                <a:cubicBezTo>
                  <a:pt x="45563" y="0"/>
                  <a:pt x="0" y="45563"/>
                  <a:pt x="0" y="101767"/>
                </a:cubicBezTo>
                <a:lnTo>
                  <a:pt x="0" y="1324696"/>
                </a:lnTo>
                <a:cubicBezTo>
                  <a:pt x="0" y="1380900"/>
                  <a:pt x="45563" y="1426464"/>
                  <a:pt x="101768" y="1426464"/>
                </a:cubicBezTo>
                <a:lnTo>
                  <a:pt x="8594176" y="1426464"/>
                </a:lnTo>
                <a:cubicBezTo>
                  <a:pt x="8650380" y="1426464"/>
                  <a:pt x="8695944" y="1380900"/>
                  <a:pt x="8695944" y="1324696"/>
                </a:cubicBezTo>
                <a:lnTo>
                  <a:pt x="8695944" y="101768"/>
                </a:lnTo>
                <a:cubicBezTo>
                  <a:pt x="8695944" y="45563"/>
                  <a:pt x="8650380" y="0"/>
                  <a:pt x="8594176" y="0"/>
                </a:cubicBezTo>
                <a:lnTo>
                  <a:pt x="101768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211138" y="714375"/>
            <a:ext cx="8723312" cy="1331913"/>
            <a:chOff x="211665" y="714192"/>
            <a:chExt cx="8723376" cy="1331576"/>
          </a:xfrm>
        </p:grpSpPr>
        <p:sp>
          <p:nvSpPr>
            <p:cNvPr id="8" name="Freeform 14"/>
            <p:cNvSpPr>
              <a:spLocks/>
            </p:cNvSpPr>
            <p:nvPr/>
          </p:nvSpPr>
          <p:spPr bwMode="auto">
            <a:xfrm>
              <a:off x="6054919" y="859417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2622407" y="730943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2832079" y="743233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616409" y="729828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8"/>
            <p:cNvSpPr>
              <a:spLocks/>
            </p:cNvSpPr>
            <p:nvPr/>
          </p:nvSpPr>
          <p:spPr bwMode="auto">
            <a:xfrm>
              <a:off x="211665" y="714192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Text Placeholder 3"/>
          <p:cNvSpPr txBox="1">
            <a:spLocks noGrp="1"/>
          </p:cNvSpPr>
          <p:nvPr>
            <p:ph type="body" idx="2"/>
          </p:nvPr>
        </p:nvSpPr>
        <p:spPr>
          <a:xfrm>
            <a:off x="914400" y="3581403"/>
            <a:ext cx="3352803" cy="1904996"/>
          </a:xfrm>
        </p:spPr>
        <p:txBody>
          <a:bodyPr/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Title 21"/>
          <p:cNvSpPr txBox="1">
            <a:spLocks noGrp="1"/>
          </p:cNvSpPr>
          <p:nvPr>
            <p:ph type="title"/>
          </p:nvPr>
        </p:nvSpPr>
        <p:spPr>
          <a:xfrm>
            <a:off x="914400" y="2286000"/>
            <a:ext cx="3352803" cy="1252728"/>
          </a:xfrm>
        </p:spPr>
        <p:txBody>
          <a:bodyPr anchor="b" anchorCtr="0"/>
          <a:lstStyle>
            <a:lvl1pPr algn="l">
              <a:defRPr sz="3200">
                <a:solidFill>
                  <a:srgbClr val="073E87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Content Placeholder 2"/>
          <p:cNvSpPr txBox="1">
            <a:spLocks noGrp="1"/>
          </p:cNvSpPr>
          <p:nvPr>
            <p:ph idx="1"/>
          </p:nvPr>
        </p:nvSpPr>
        <p:spPr>
          <a:xfrm>
            <a:off x="4651964" y="1828800"/>
            <a:ext cx="3904076" cy="3810003"/>
          </a:xfrm>
        </p:spPr>
        <p:txBody>
          <a:bodyPr anchor="ctr"/>
          <a:lstStyle>
            <a:lvl1pPr>
              <a:spcBef>
                <a:spcPts val="500"/>
              </a:spcBef>
              <a:buClr>
                <a:srgbClr val="FFFFFF"/>
              </a:buClr>
              <a:defRPr sz="2200"/>
            </a:lvl1pPr>
            <a:lvl2pPr>
              <a:buClr>
                <a:srgbClr val="FFFFFF"/>
              </a:buClr>
              <a:defRPr sz="2000"/>
            </a:lvl2pPr>
            <a:lvl3pPr>
              <a:spcBef>
                <a:spcPts val="400"/>
              </a:spcBef>
              <a:buClr>
                <a:srgbClr val="FFFFFF"/>
              </a:buClr>
              <a:defRPr sz="1800"/>
            </a:lvl3pPr>
            <a:lvl4pPr>
              <a:buClr>
                <a:srgbClr val="FFFFFF"/>
              </a:buClr>
              <a:defRPr sz="1600"/>
            </a:lvl4pPr>
            <a:lvl5pPr>
              <a:buClr>
                <a:srgbClr val="FFFFFF"/>
              </a:buCl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5" name="Date Placeholder 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9BE050-F4BB-4204-A35A-19F1B2CCC48C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16" name="Footer Placeholder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7" name="Slide Number Placeholder 6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DFD22-0B9D-424D-AA82-2FB3485AFD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153766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>
            <a:spLocks/>
          </p:cNvSpPr>
          <p:nvPr/>
        </p:nvSpPr>
        <p:spPr bwMode="auto">
          <a:xfrm>
            <a:off x="228600" y="228600"/>
            <a:ext cx="8696325" cy="6035675"/>
          </a:xfrm>
          <a:custGeom>
            <a:avLst/>
            <a:gdLst>
              <a:gd name="T0" fmla="*/ 4347972 w 8695944"/>
              <a:gd name="T1" fmla="*/ 0 h 6035040"/>
              <a:gd name="T2" fmla="*/ 8695944 w 8695944"/>
              <a:gd name="T3" fmla="*/ 3017520 h 6035040"/>
              <a:gd name="T4" fmla="*/ 4347972 w 8695944"/>
              <a:gd name="T5" fmla="*/ 6035040 h 6035040"/>
              <a:gd name="T6" fmla="*/ 0 w 8695944"/>
              <a:gd name="T7" fmla="*/ 3017520 h 603504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2505 w 8695944"/>
              <a:gd name="T13" fmla="*/ 22505 h 6035040"/>
              <a:gd name="T14" fmla="*/ 8673439 w 8695944"/>
              <a:gd name="T15" fmla="*/ 6012535 h 60350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6035040">
                <a:moveTo>
                  <a:pt x="76835" y="0"/>
                </a:moveTo>
                <a:lnTo>
                  <a:pt x="76834" y="0"/>
                </a:lnTo>
                <a:cubicBezTo>
                  <a:pt x="34400" y="0"/>
                  <a:pt x="0" y="34400"/>
                  <a:pt x="0" y="76834"/>
                </a:cubicBezTo>
                <a:lnTo>
                  <a:pt x="0" y="5958205"/>
                </a:lnTo>
                <a:cubicBezTo>
                  <a:pt x="0" y="6000639"/>
                  <a:pt x="34400" y="6035040"/>
                  <a:pt x="76835" y="6035040"/>
                </a:cubicBezTo>
                <a:lnTo>
                  <a:pt x="8619109" y="6035040"/>
                </a:lnTo>
                <a:cubicBezTo>
                  <a:pt x="8661543" y="6035040"/>
                  <a:pt x="8695944" y="6000639"/>
                  <a:pt x="8695944" y="5958205"/>
                </a:cubicBezTo>
                <a:lnTo>
                  <a:pt x="8695944" y="76835"/>
                </a:lnTo>
                <a:cubicBezTo>
                  <a:pt x="8695944" y="34400"/>
                  <a:pt x="8661543" y="0"/>
                  <a:pt x="8619109" y="0"/>
                </a:cubicBezTo>
                <a:lnTo>
                  <a:pt x="76835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211138" y="5354638"/>
            <a:ext cx="8723312" cy="1330325"/>
            <a:chOff x="211665" y="5353967"/>
            <a:chExt cx="8723376" cy="1331576"/>
          </a:xfrm>
        </p:grpSpPr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6054919" y="5499183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auto">
            <a:xfrm>
              <a:off x="2622407" y="5370719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auto">
            <a:xfrm>
              <a:off x="2832079" y="5383008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auto">
            <a:xfrm>
              <a:off x="5616409" y="5369603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211665" y="5353967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4874154" y="338666"/>
            <a:ext cx="3812645" cy="2429935"/>
          </a:xfrm>
        </p:spPr>
        <p:txBody>
          <a:bodyPr anchor="b" anchorCtr="0"/>
          <a:lstStyle>
            <a:lvl1pPr algn="l">
              <a:defRPr sz="2800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3"/>
          <p:cNvSpPr txBox="1">
            <a:spLocks noGrp="1"/>
          </p:cNvSpPr>
          <p:nvPr>
            <p:ph type="body" idx="2"/>
          </p:nvPr>
        </p:nvSpPr>
        <p:spPr>
          <a:xfrm>
            <a:off x="4868329" y="2785536"/>
            <a:ext cx="3818470" cy="2421468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Picture Placeholder 2"/>
          <p:cNvSpPr txBox="1">
            <a:spLocks noGrp="1"/>
          </p:cNvSpPr>
          <p:nvPr>
            <p:ph type="pic" idx="1"/>
          </p:nvPr>
        </p:nvSpPr>
        <p:spPr>
          <a:xfrm>
            <a:off x="838203" y="1371600"/>
            <a:ext cx="3566160" cy="2926080"/>
          </a:xfrm>
          <a:solidFill>
            <a:srgbClr val="31B6FD"/>
          </a:solidFill>
        </p:spPr>
        <p:txBody>
          <a:bodyPr anchorCtr="1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15" name="Date Placeholder 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1756E0A-D766-4C53-84CB-BCC77CAE2CF1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16" name="Footer Placeholder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7" name="Slide Number Placeholder 6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4F5F0-ED38-402D-A2E9-20432D24F7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301981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5978D-8B19-4249-9B89-68408A747F2B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37A708-DEAE-4309-AED8-ACEDEF6D4E0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617357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>
            <a:spLocks/>
          </p:cNvSpPr>
          <p:nvPr/>
        </p:nvSpPr>
        <p:spPr bwMode="auto">
          <a:xfrm>
            <a:off x="228600" y="228600"/>
            <a:ext cx="8696325" cy="1427163"/>
          </a:xfrm>
          <a:custGeom>
            <a:avLst/>
            <a:gdLst>
              <a:gd name="T0" fmla="*/ 4347972 w 8695944"/>
              <a:gd name="T1" fmla="*/ 0 h 1426464"/>
              <a:gd name="T2" fmla="*/ 8695944 w 8695944"/>
              <a:gd name="T3" fmla="*/ 713232 h 1426464"/>
              <a:gd name="T4" fmla="*/ 4347972 w 8695944"/>
              <a:gd name="T5" fmla="*/ 1426464 h 1426464"/>
              <a:gd name="T6" fmla="*/ 0 w 8695944"/>
              <a:gd name="T7" fmla="*/ 713232 h 1426464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9808 w 8695944"/>
              <a:gd name="T13" fmla="*/ 29808 h 1426464"/>
              <a:gd name="T14" fmla="*/ 8666136 w 8695944"/>
              <a:gd name="T15" fmla="*/ 1396656 h 14264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1426464">
                <a:moveTo>
                  <a:pt x="101768" y="0"/>
                </a:moveTo>
                <a:lnTo>
                  <a:pt x="101767" y="0"/>
                </a:lnTo>
                <a:cubicBezTo>
                  <a:pt x="45563" y="0"/>
                  <a:pt x="0" y="45563"/>
                  <a:pt x="0" y="101767"/>
                </a:cubicBezTo>
                <a:lnTo>
                  <a:pt x="0" y="1324696"/>
                </a:lnTo>
                <a:cubicBezTo>
                  <a:pt x="0" y="1380900"/>
                  <a:pt x="45563" y="1426464"/>
                  <a:pt x="101768" y="1426464"/>
                </a:cubicBezTo>
                <a:lnTo>
                  <a:pt x="8594176" y="1426464"/>
                </a:lnTo>
                <a:cubicBezTo>
                  <a:pt x="8650380" y="1426464"/>
                  <a:pt x="8695944" y="1380900"/>
                  <a:pt x="8695944" y="1324696"/>
                </a:cubicBezTo>
                <a:lnTo>
                  <a:pt x="8695944" y="101768"/>
                </a:lnTo>
                <a:cubicBezTo>
                  <a:pt x="8695944" y="45563"/>
                  <a:pt x="8650380" y="0"/>
                  <a:pt x="8594176" y="0"/>
                </a:cubicBezTo>
                <a:lnTo>
                  <a:pt x="101768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1138" y="714375"/>
            <a:ext cx="8723312" cy="1331913"/>
            <a:chOff x="211665" y="714192"/>
            <a:chExt cx="8723376" cy="1331576"/>
          </a:xfrm>
        </p:grpSpPr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6054919" y="859417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2622407" y="730943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2832079" y="743233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auto">
            <a:xfrm>
              <a:off x="5616409" y="729828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211665" y="714192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1447796"/>
            <a:ext cx="2057400" cy="4487335"/>
          </a:xfrm>
        </p:spPr>
        <p:txBody>
          <a:bodyPr vert="eaVert" anchorCtr="0"/>
          <a:lstStyle>
            <a:lvl1pPr algn="l">
              <a:defRPr>
                <a:solidFill>
                  <a:srgbClr val="073E87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1447796"/>
            <a:ext cx="6019796" cy="4487335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06735C3-A401-442F-90C3-C497BD100795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14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5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86DC6-0BE5-49A9-8E61-E8E8BA82BB1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8713259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2171700" y="147638"/>
            <a:ext cx="6529388" cy="946150"/>
          </a:xfrm>
          <a:prstGeom prst="rect">
            <a:avLst/>
          </a:prstGeom>
          <a:noFill/>
          <a:ln w="6345">
            <a:solidFill>
              <a:srgbClr val="4F81B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" name="Rectangle 32"/>
          <p:cNvSpPr>
            <a:spLocks noChangeArrowheads="1"/>
          </p:cNvSpPr>
          <p:nvPr/>
        </p:nvSpPr>
        <p:spPr bwMode="auto">
          <a:xfrm>
            <a:off x="914400" y="1214438"/>
            <a:ext cx="7786688" cy="5346700"/>
          </a:xfrm>
          <a:prstGeom prst="rect">
            <a:avLst/>
          </a:prstGeom>
          <a:noFill/>
          <a:ln w="6345">
            <a:solidFill>
              <a:srgbClr val="C0504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" name="Rectangle 31"/>
          <p:cNvSpPr>
            <a:spLocks noChangeArrowheads="1"/>
          </p:cNvSpPr>
          <p:nvPr/>
        </p:nvSpPr>
        <p:spPr bwMode="auto">
          <a:xfrm>
            <a:off x="250825" y="1214438"/>
            <a:ext cx="228600" cy="5346700"/>
          </a:xfrm>
          <a:prstGeom prst="rect">
            <a:avLst/>
          </a:prstGeom>
          <a:solidFill>
            <a:srgbClr val="C050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6" name="Picture 16" descr="Mayfield Primary School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7638"/>
            <a:ext cx="16843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itle 7"/>
          <p:cNvSpPr txBox="1">
            <a:spLocks noChangeArrowheads="1"/>
          </p:cNvSpPr>
          <p:nvPr/>
        </p:nvSpPr>
        <p:spPr bwMode="auto">
          <a:xfrm>
            <a:off x="2171700" y="201613"/>
            <a:ext cx="6529388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en-US" sz="2500">
                <a:solidFill>
                  <a:srgbClr val="000000"/>
                </a:solidFill>
              </a:rPr>
              <a:t>Key Instant Recall Facts</a:t>
            </a:r>
          </a:p>
        </p:txBody>
      </p:sp>
      <p:sp>
        <p:nvSpPr>
          <p:cNvPr id="18" name="TextBox 11"/>
          <p:cNvSpPr txBox="1">
            <a:spLocks noChangeArrowheads="1"/>
          </p:cNvSpPr>
          <p:nvPr/>
        </p:nvSpPr>
        <p:spPr bwMode="auto">
          <a:xfrm>
            <a:off x="927100" y="1541463"/>
            <a:ext cx="77851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120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By the end of this half term, children should know the following facts. The aim is for them to recall these facts </a:t>
            </a:r>
            <a:r>
              <a:rPr lang="en-GB" altLang="en-US" sz="1200" b="1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instantly</a:t>
            </a:r>
            <a:r>
              <a:rPr lang="en-GB" altLang="en-US" sz="120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altLang="en-US" sz="1200">
              <a:solidFill>
                <a:srgbClr val="000000"/>
              </a:solidFill>
              <a:ea typeface="Calibri" panose="020F0502020204030204" pitchFamily="34" charset="0"/>
            </a:endParaRPr>
          </a:p>
          <a:p>
            <a:endParaRPr lang="en-GB" altLang="en-US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sp>
        <p:nvSpPr>
          <p:cNvPr id="7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2171699" y="620319"/>
            <a:ext cx="6527801" cy="473869"/>
          </a:xfrm>
        </p:spPr>
        <p:txBody>
          <a:bodyPr anchorCtr="1"/>
          <a:lstStyle>
            <a:lvl1pPr marL="0" indent="0" algn="ctr">
              <a:buNone/>
              <a:defRPr>
                <a:latin typeface="Calibri" pitchFamily="34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6"/>
          <p:cNvSpPr txBox="1">
            <a:spLocks noGrp="1"/>
          </p:cNvSpPr>
          <p:nvPr>
            <p:ph type="body" idx="4294967295"/>
          </p:nvPr>
        </p:nvSpPr>
        <p:spPr>
          <a:xfrm>
            <a:off x="914400" y="1214442"/>
            <a:ext cx="7785101" cy="378360"/>
          </a:xfrm>
        </p:spPr>
        <p:txBody>
          <a:bodyPr anchorCtr="1"/>
          <a:lstStyle>
            <a:lvl1pPr marL="0" indent="0" algn="ctr">
              <a:buNone/>
              <a:defRPr sz="1600" b="1">
                <a:latin typeface="Calibri" pitchFamily="34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10"/>
          <p:cNvSpPr txBox="1">
            <a:spLocks noGrp="1"/>
          </p:cNvSpPr>
          <p:nvPr>
            <p:ph type="body" idx="4294967295"/>
          </p:nvPr>
        </p:nvSpPr>
        <p:spPr>
          <a:xfrm>
            <a:off x="915360" y="4293098"/>
            <a:ext cx="7785101" cy="2268251"/>
          </a:xfrm>
        </p:spPr>
        <p:txBody>
          <a:bodyPr/>
          <a:lstStyle>
            <a:lvl1pPr marL="0" indent="0">
              <a:buNone/>
              <a:defRPr sz="1200">
                <a:latin typeface="Calibri" pitchFamily="34"/>
              </a:defRPr>
            </a:lvl1pPr>
            <a:lvl2pPr marL="274320" indent="0">
              <a:buNone/>
              <a:defRPr sz="1050">
                <a:latin typeface="Calibri" pitchFamily="34"/>
              </a:defRPr>
            </a:lvl2pPr>
            <a:lvl3pPr>
              <a:defRPr sz="1050">
                <a:latin typeface="Calibri" pitchFamily="34"/>
              </a:defRPr>
            </a:lvl3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Content Placeholder 14"/>
          <p:cNvSpPr txBox="1">
            <a:spLocks noGrp="1"/>
          </p:cNvSpPr>
          <p:nvPr>
            <p:ph idx="4294967295"/>
          </p:nvPr>
        </p:nvSpPr>
        <p:spPr>
          <a:xfrm>
            <a:off x="959114" y="1916829"/>
            <a:ext cx="4521195" cy="1668066"/>
          </a:xfrm>
        </p:spPr>
        <p:txBody>
          <a:bodyPr/>
          <a:lstStyle>
            <a:lvl1pPr>
              <a:defRPr>
                <a:latin typeface="Calibri" pitchFamily="34"/>
              </a:defRPr>
            </a:lvl1pPr>
            <a:lvl2pPr>
              <a:defRPr>
                <a:latin typeface="Calibri" pitchFamily="34"/>
              </a:defRPr>
            </a:lvl2pPr>
            <a:lvl3pPr>
              <a:defRPr>
                <a:latin typeface="Calibri" pitchFamily="34"/>
              </a:defRPr>
            </a:lvl3pPr>
            <a:lvl4pPr>
              <a:defRPr>
                <a:latin typeface="Calibri" pitchFamily="34"/>
              </a:defRPr>
            </a:lvl4pPr>
            <a:lvl5pPr>
              <a:defRPr>
                <a:latin typeface="Calibri" pitchFamily="34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2" name="Text Placeholder 22"/>
          <p:cNvSpPr txBox="1">
            <a:spLocks noGrp="1"/>
          </p:cNvSpPr>
          <p:nvPr>
            <p:ph type="body" idx="4294967295"/>
          </p:nvPr>
        </p:nvSpPr>
        <p:spPr>
          <a:xfrm>
            <a:off x="5717779" y="2240865"/>
            <a:ext cx="2694645" cy="1026112"/>
          </a:xfrm>
          <a:solidFill>
            <a:srgbClr val="D9D9D9"/>
          </a:solidFill>
          <a:ln w="25402">
            <a:solidFill>
              <a:srgbClr val="4F81BD"/>
            </a:solidFill>
            <a:prstDash val="solid"/>
          </a:ln>
        </p:spPr>
        <p:txBody>
          <a:bodyPr/>
          <a:lstStyle>
            <a:lvl1pPr marL="0" indent="0" algn="ctr">
              <a:buNone/>
              <a:defRPr sz="1200" b="1" u="sng">
                <a:latin typeface="Calibri" pitchFamily="34"/>
              </a:defRPr>
            </a:lvl1pPr>
            <a:lvl2pPr marL="274320" indent="0">
              <a:buNone/>
              <a:defRPr sz="1200">
                <a:latin typeface="Calibri" pitchFamily="34"/>
              </a:defRPr>
            </a:lvl2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3" name="Text Placeholder 10"/>
          <p:cNvSpPr txBox="1">
            <a:spLocks noGrp="1"/>
          </p:cNvSpPr>
          <p:nvPr>
            <p:ph type="body" idx="4294967295"/>
          </p:nvPr>
        </p:nvSpPr>
        <p:spPr>
          <a:xfrm>
            <a:off x="914400" y="3699031"/>
            <a:ext cx="7785101" cy="460619"/>
          </a:xfrm>
        </p:spPr>
        <p:txBody>
          <a:bodyPr/>
          <a:lstStyle>
            <a:lvl1pPr marL="0" indent="0">
              <a:buNone/>
              <a:defRPr sz="1200">
                <a:latin typeface="Calibri" pitchFamily="34"/>
              </a:defRPr>
            </a:lvl1pPr>
            <a:lvl2pPr marL="274320" indent="0">
              <a:buNone/>
              <a:defRPr sz="1050">
                <a:latin typeface="Calibri" pitchFamily="34"/>
              </a:defRPr>
            </a:lvl2pPr>
            <a:lvl3pPr>
              <a:defRPr sz="1050">
                <a:latin typeface="Calibri" pitchFamily="34"/>
              </a:defRPr>
            </a:lvl3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2548961"/>
      </p:ext>
    </p:extLst>
  </p:cSld>
  <p:clrMapOvr>
    <a:masterClrMapping/>
  </p:clrMapOvr>
  <p:transition spd="med"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ounded Rectangle 13"/>
          <p:cNvSpPr>
            <a:spLocks/>
          </p:cNvSpPr>
          <p:nvPr/>
        </p:nvSpPr>
        <p:spPr bwMode="auto">
          <a:xfrm>
            <a:off x="228600" y="228600"/>
            <a:ext cx="8696325" cy="2468563"/>
          </a:xfrm>
          <a:custGeom>
            <a:avLst/>
            <a:gdLst>
              <a:gd name="T0" fmla="*/ 4347972 w 8695944"/>
              <a:gd name="T1" fmla="*/ 0 h 2468880"/>
              <a:gd name="T2" fmla="*/ 8695944 w 8695944"/>
              <a:gd name="T3" fmla="*/ 1234440 h 2468880"/>
              <a:gd name="T4" fmla="*/ 4347972 w 8695944"/>
              <a:gd name="T5" fmla="*/ 2468880 h 2468880"/>
              <a:gd name="T6" fmla="*/ 0 w 8695944"/>
              <a:gd name="T7" fmla="*/ 1234440 h 246888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4305 w 8695944"/>
              <a:gd name="T13" fmla="*/ 24305 h 2468880"/>
              <a:gd name="T14" fmla="*/ 8671639 w 8695944"/>
              <a:gd name="T15" fmla="*/ 2444575 h 24688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2468880">
                <a:moveTo>
                  <a:pt x="82982" y="0"/>
                </a:moveTo>
                <a:lnTo>
                  <a:pt x="82981" y="0"/>
                </a:lnTo>
                <a:cubicBezTo>
                  <a:pt x="37152" y="0"/>
                  <a:pt x="0" y="37152"/>
                  <a:pt x="0" y="82981"/>
                </a:cubicBezTo>
                <a:lnTo>
                  <a:pt x="0" y="2385898"/>
                </a:lnTo>
                <a:cubicBezTo>
                  <a:pt x="0" y="2431727"/>
                  <a:pt x="37152" y="2468880"/>
                  <a:pt x="82982" y="2468880"/>
                </a:cubicBezTo>
                <a:lnTo>
                  <a:pt x="8612962" y="2468880"/>
                </a:lnTo>
                <a:cubicBezTo>
                  <a:pt x="8658791" y="2468880"/>
                  <a:pt x="8695944" y="2431727"/>
                  <a:pt x="8695944" y="2385898"/>
                </a:cubicBezTo>
                <a:lnTo>
                  <a:pt x="8695944" y="82982"/>
                </a:lnTo>
                <a:cubicBezTo>
                  <a:pt x="8695944" y="37152"/>
                  <a:pt x="8658791" y="0"/>
                  <a:pt x="8612962" y="0"/>
                </a:cubicBezTo>
                <a:lnTo>
                  <a:pt x="82982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1027" name="Group 15"/>
          <p:cNvGrpSpPr>
            <a:grpSpLocks/>
          </p:cNvGrpSpPr>
          <p:nvPr/>
        </p:nvGrpSpPr>
        <p:grpSpPr bwMode="auto">
          <a:xfrm>
            <a:off x="211138" y="1679575"/>
            <a:ext cx="8723312" cy="1330325"/>
            <a:chOff x="211665" y="1679432"/>
            <a:chExt cx="8723376" cy="1329875"/>
          </a:xfrm>
        </p:grpSpPr>
        <p:sp>
          <p:nvSpPr>
            <p:cNvPr id="1033" name="Freeform 14"/>
            <p:cNvSpPr>
              <a:spLocks/>
            </p:cNvSpPr>
            <p:nvPr/>
          </p:nvSpPr>
          <p:spPr bwMode="auto">
            <a:xfrm>
              <a:off x="6047439" y="1824465"/>
              <a:ext cx="2876428" cy="714027"/>
            </a:xfrm>
            <a:custGeom>
              <a:avLst/>
              <a:gdLst>
                <a:gd name="T0" fmla="*/ 1438214 w 2706"/>
                <a:gd name="T1" fmla="*/ 0 h 640"/>
                <a:gd name="T2" fmla="*/ 2876428 w 2706"/>
                <a:gd name="T3" fmla="*/ 357014 h 640"/>
                <a:gd name="T4" fmla="*/ 1438214 w 2706"/>
                <a:gd name="T5" fmla="*/ 714027 h 640"/>
                <a:gd name="T6" fmla="*/ 0 w 2706"/>
                <a:gd name="T7" fmla="*/ 357014 h 640"/>
                <a:gd name="T8" fmla="*/ 2870050 w 2706"/>
                <a:gd name="T9" fmla="*/ 0 h 640"/>
                <a:gd name="T10" fmla="*/ 2870050 w 2706"/>
                <a:gd name="T11" fmla="*/ 0 h 640"/>
                <a:gd name="T12" fmla="*/ 2748870 w 2706"/>
                <a:gd name="T13" fmla="*/ 20082 h 640"/>
                <a:gd name="T14" fmla="*/ 2625564 w 2706"/>
                <a:gd name="T15" fmla="*/ 42395 h 640"/>
                <a:gd name="T16" fmla="*/ 2500133 w 2706"/>
                <a:gd name="T17" fmla="*/ 66940 h 640"/>
                <a:gd name="T18" fmla="*/ 2370449 w 2706"/>
                <a:gd name="T19" fmla="*/ 91485 h 640"/>
                <a:gd name="T20" fmla="*/ 2238639 w 2706"/>
                <a:gd name="T21" fmla="*/ 120492 h 640"/>
                <a:gd name="T22" fmla="*/ 2102577 w 2706"/>
                <a:gd name="T23" fmla="*/ 149499 h 640"/>
                <a:gd name="T24" fmla="*/ 1964390 w 2706"/>
                <a:gd name="T25" fmla="*/ 182969 h 640"/>
                <a:gd name="T26" fmla="*/ 1821950 w 2706"/>
                <a:gd name="T27" fmla="*/ 216439 h 640"/>
                <a:gd name="T28" fmla="*/ 1821950 w 2706"/>
                <a:gd name="T29" fmla="*/ 216439 h 640"/>
                <a:gd name="T30" fmla="*/ 1564709 w 2706"/>
                <a:gd name="T31" fmla="*/ 281148 h 640"/>
                <a:gd name="T32" fmla="*/ 1313845 w 2706"/>
                <a:gd name="T33" fmla="*/ 339163 h 640"/>
                <a:gd name="T34" fmla="*/ 1073611 w 2706"/>
                <a:gd name="T35" fmla="*/ 392715 h 640"/>
                <a:gd name="T36" fmla="*/ 841881 w 2706"/>
                <a:gd name="T37" fmla="*/ 444036 h 640"/>
                <a:gd name="T38" fmla="*/ 620781 w 2706"/>
                <a:gd name="T39" fmla="*/ 488662 h 640"/>
                <a:gd name="T40" fmla="*/ 406059 w 2706"/>
                <a:gd name="T41" fmla="*/ 528826 h 640"/>
                <a:gd name="T42" fmla="*/ 199841 w 2706"/>
                <a:gd name="T43" fmla="*/ 566759 h 640"/>
                <a:gd name="T44" fmla="*/ 0 w 2706"/>
                <a:gd name="T45" fmla="*/ 600229 h 640"/>
                <a:gd name="T46" fmla="*/ 0 w 2706"/>
                <a:gd name="T47" fmla="*/ 600229 h 640"/>
                <a:gd name="T48" fmla="*/ 138188 w 2706"/>
                <a:gd name="T49" fmla="*/ 620311 h 640"/>
                <a:gd name="T50" fmla="*/ 269997 w 2706"/>
                <a:gd name="T51" fmla="*/ 638162 h 640"/>
                <a:gd name="T52" fmla="*/ 397555 w 2706"/>
                <a:gd name="T53" fmla="*/ 653781 h 640"/>
                <a:gd name="T54" fmla="*/ 522987 w 2706"/>
                <a:gd name="T55" fmla="*/ 667169 h 640"/>
                <a:gd name="T56" fmla="*/ 644167 w 2706"/>
                <a:gd name="T57" fmla="*/ 680557 h 640"/>
                <a:gd name="T58" fmla="*/ 761095 w 2706"/>
                <a:gd name="T59" fmla="*/ 689482 h 640"/>
                <a:gd name="T60" fmla="*/ 873771 w 2706"/>
                <a:gd name="T61" fmla="*/ 698408 h 640"/>
                <a:gd name="T62" fmla="*/ 984321 w 2706"/>
                <a:gd name="T63" fmla="*/ 705102 h 640"/>
                <a:gd name="T64" fmla="*/ 1092745 w 2706"/>
                <a:gd name="T65" fmla="*/ 709564 h 640"/>
                <a:gd name="T66" fmla="*/ 1196917 w 2706"/>
                <a:gd name="T67" fmla="*/ 711796 h 640"/>
                <a:gd name="T68" fmla="*/ 1296837 w 2706"/>
                <a:gd name="T69" fmla="*/ 714027 h 640"/>
                <a:gd name="T70" fmla="*/ 1394632 w 2706"/>
                <a:gd name="T71" fmla="*/ 714027 h 640"/>
                <a:gd name="T72" fmla="*/ 1490300 w 2706"/>
                <a:gd name="T73" fmla="*/ 711796 h 640"/>
                <a:gd name="T74" fmla="*/ 1583842 w 2706"/>
                <a:gd name="T75" fmla="*/ 709564 h 640"/>
                <a:gd name="T76" fmla="*/ 1673133 w 2706"/>
                <a:gd name="T77" fmla="*/ 705102 h 640"/>
                <a:gd name="T78" fmla="*/ 1760297 w 2706"/>
                <a:gd name="T79" fmla="*/ 698408 h 640"/>
                <a:gd name="T80" fmla="*/ 1843210 w 2706"/>
                <a:gd name="T81" fmla="*/ 691714 h 640"/>
                <a:gd name="T82" fmla="*/ 1926123 w 2706"/>
                <a:gd name="T83" fmla="*/ 682788 h 640"/>
                <a:gd name="T84" fmla="*/ 2004783 w 2706"/>
                <a:gd name="T85" fmla="*/ 671632 h 640"/>
                <a:gd name="T86" fmla="*/ 2083444 w 2706"/>
                <a:gd name="T87" fmla="*/ 660475 h 640"/>
                <a:gd name="T88" fmla="*/ 2157852 w 2706"/>
                <a:gd name="T89" fmla="*/ 647087 h 640"/>
                <a:gd name="T90" fmla="*/ 2232261 w 2706"/>
                <a:gd name="T91" fmla="*/ 633699 h 640"/>
                <a:gd name="T92" fmla="*/ 2302418 w 2706"/>
                <a:gd name="T93" fmla="*/ 618080 h 640"/>
                <a:gd name="T94" fmla="*/ 2372575 w 2706"/>
                <a:gd name="T95" fmla="*/ 602460 h 640"/>
                <a:gd name="T96" fmla="*/ 2440606 w 2706"/>
                <a:gd name="T97" fmla="*/ 584610 h 640"/>
                <a:gd name="T98" fmla="*/ 2506510 w 2706"/>
                <a:gd name="T99" fmla="*/ 566759 h 640"/>
                <a:gd name="T100" fmla="*/ 2570289 w 2706"/>
                <a:gd name="T101" fmla="*/ 546677 h 640"/>
                <a:gd name="T102" fmla="*/ 2634068 w 2706"/>
                <a:gd name="T103" fmla="*/ 526595 h 640"/>
                <a:gd name="T104" fmla="*/ 2755248 w 2706"/>
                <a:gd name="T105" fmla="*/ 481968 h 640"/>
                <a:gd name="T106" fmla="*/ 2872176 w 2706"/>
                <a:gd name="T107" fmla="*/ 435110 h 640"/>
                <a:gd name="T108" fmla="*/ 2872176 w 2706"/>
                <a:gd name="T109" fmla="*/ 435110 h 640"/>
                <a:gd name="T110" fmla="*/ 2876428 w 2706"/>
                <a:gd name="T111" fmla="*/ 432879 h 640"/>
                <a:gd name="T112" fmla="*/ 2876428 w 2706"/>
                <a:gd name="T113" fmla="*/ 432879 h 640"/>
                <a:gd name="T114" fmla="*/ 2876428 w 2706"/>
                <a:gd name="T115" fmla="*/ 0 h 640"/>
                <a:gd name="T116" fmla="*/ 2876428 w 2706"/>
                <a:gd name="T117" fmla="*/ 0 h 640"/>
                <a:gd name="T118" fmla="*/ 2870050 w 2706"/>
                <a:gd name="T119" fmla="*/ 0 h 640"/>
                <a:gd name="T120" fmla="*/ 2870050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auto">
            <a:xfrm>
              <a:off x="2619317" y="1696166"/>
              <a:ext cx="5544519" cy="850135"/>
            </a:xfrm>
            <a:custGeom>
              <a:avLst/>
              <a:gdLst>
                <a:gd name="T0" fmla="*/ 2772260 w 5216"/>
                <a:gd name="T1" fmla="*/ 0 h 762"/>
                <a:gd name="T2" fmla="*/ 5544519 w 5216"/>
                <a:gd name="T3" fmla="*/ 425068 h 762"/>
                <a:gd name="T4" fmla="*/ 2772260 w 5216"/>
                <a:gd name="T5" fmla="*/ 850135 h 762"/>
                <a:gd name="T6" fmla="*/ 0 w 5216"/>
                <a:gd name="T7" fmla="*/ 425068 h 762"/>
                <a:gd name="T8" fmla="*/ 5544519 w 5216"/>
                <a:gd name="T9" fmla="*/ 796583 h 762"/>
                <a:gd name="T10" fmla="*/ 5297907 w 5216"/>
                <a:gd name="T11" fmla="*/ 765345 h 762"/>
                <a:gd name="T12" fmla="*/ 4760038 w 5216"/>
                <a:gd name="T13" fmla="*/ 680554 h 762"/>
                <a:gd name="T14" fmla="*/ 4160515 w 5216"/>
                <a:gd name="T15" fmla="*/ 566757 h 762"/>
                <a:gd name="T16" fmla="*/ 3492962 w 5216"/>
                <a:gd name="T17" fmla="*/ 417258 h 762"/>
                <a:gd name="T18" fmla="*/ 3131548 w 5216"/>
                <a:gd name="T19" fmla="*/ 330236 h 762"/>
                <a:gd name="T20" fmla="*/ 2850920 w 5216"/>
                <a:gd name="T21" fmla="*/ 263296 h 762"/>
                <a:gd name="T22" fmla="*/ 2583049 w 5216"/>
                <a:gd name="T23" fmla="*/ 205282 h 762"/>
                <a:gd name="T24" fmla="*/ 2327933 w 5216"/>
                <a:gd name="T25" fmla="*/ 156193 h 762"/>
                <a:gd name="T26" fmla="*/ 2083447 w 5216"/>
                <a:gd name="T27" fmla="*/ 113798 h 762"/>
                <a:gd name="T28" fmla="*/ 1849590 w 5216"/>
                <a:gd name="T29" fmla="*/ 80328 h 762"/>
                <a:gd name="T30" fmla="*/ 1418019 w 5216"/>
                <a:gd name="T31" fmla="*/ 31239 h 762"/>
                <a:gd name="T32" fmla="*/ 1031093 w 5216"/>
                <a:gd name="T33" fmla="*/ 4463 h 762"/>
                <a:gd name="T34" fmla="*/ 684561 w 5216"/>
                <a:gd name="T35" fmla="*/ 0 h 762"/>
                <a:gd name="T36" fmla="*/ 380548 w 5216"/>
                <a:gd name="T37" fmla="*/ 11157 h 762"/>
                <a:gd name="T38" fmla="*/ 116928 w 5216"/>
                <a:gd name="T39" fmla="*/ 35701 h 762"/>
                <a:gd name="T40" fmla="*/ 0 w 5216"/>
                <a:gd name="T41" fmla="*/ 53552 h 762"/>
                <a:gd name="T42" fmla="*/ 333777 w 5216"/>
                <a:gd name="T43" fmla="*/ 95947 h 762"/>
                <a:gd name="T44" fmla="*/ 693065 w 5216"/>
                <a:gd name="T45" fmla="*/ 156193 h 762"/>
                <a:gd name="T46" fmla="*/ 1077865 w 5216"/>
                <a:gd name="T47" fmla="*/ 234289 h 762"/>
                <a:gd name="T48" fmla="*/ 1490302 w 5216"/>
                <a:gd name="T49" fmla="*/ 330236 h 762"/>
                <a:gd name="T50" fmla="*/ 1866598 w 5216"/>
                <a:gd name="T51" fmla="*/ 421721 h 762"/>
                <a:gd name="T52" fmla="*/ 2559663 w 5216"/>
                <a:gd name="T53" fmla="*/ 575682 h 762"/>
                <a:gd name="T54" fmla="*/ 2878558 w 5216"/>
                <a:gd name="T55" fmla="*/ 638159 h 762"/>
                <a:gd name="T56" fmla="*/ 3180445 w 5216"/>
                <a:gd name="T57" fmla="*/ 691711 h 762"/>
                <a:gd name="T58" fmla="*/ 3465324 w 5216"/>
                <a:gd name="T59" fmla="*/ 738569 h 762"/>
                <a:gd name="T60" fmla="*/ 3733196 w 5216"/>
                <a:gd name="T61" fmla="*/ 774270 h 762"/>
                <a:gd name="T62" fmla="*/ 3986186 w 5216"/>
                <a:gd name="T63" fmla="*/ 805508 h 762"/>
                <a:gd name="T64" fmla="*/ 4224294 w 5216"/>
                <a:gd name="T65" fmla="*/ 825590 h 762"/>
                <a:gd name="T66" fmla="*/ 4447521 w 5216"/>
                <a:gd name="T67" fmla="*/ 841210 h 762"/>
                <a:gd name="T68" fmla="*/ 4660117 w 5216"/>
                <a:gd name="T69" fmla="*/ 850135 h 762"/>
                <a:gd name="T70" fmla="*/ 4857832 w 5216"/>
                <a:gd name="T71" fmla="*/ 850135 h 762"/>
                <a:gd name="T72" fmla="*/ 5044917 w 5216"/>
                <a:gd name="T73" fmla="*/ 845672 h 762"/>
                <a:gd name="T74" fmla="*/ 5221372 w 5216"/>
                <a:gd name="T75" fmla="*/ 834516 h 762"/>
                <a:gd name="T76" fmla="*/ 5387198 w 5216"/>
                <a:gd name="T77" fmla="*/ 816665 h 762"/>
                <a:gd name="T78" fmla="*/ 5544519 w 5216"/>
                <a:gd name="T79" fmla="*/ 796583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auto">
            <a:xfrm>
              <a:off x="2828723" y="1708437"/>
              <a:ext cx="5467983" cy="774268"/>
            </a:xfrm>
            <a:custGeom>
              <a:avLst/>
              <a:gdLst>
                <a:gd name="T0" fmla="*/ 2733992 w 5144"/>
                <a:gd name="T1" fmla="*/ 0 h 694"/>
                <a:gd name="T2" fmla="*/ 5467983 w 5144"/>
                <a:gd name="T3" fmla="*/ 387134 h 694"/>
                <a:gd name="T4" fmla="*/ 2733992 w 5144"/>
                <a:gd name="T5" fmla="*/ 774268 h 694"/>
                <a:gd name="T6" fmla="*/ 0 w 5144"/>
                <a:gd name="T7" fmla="*/ 387134 h 694"/>
                <a:gd name="T8" fmla="*/ 0 w 5144"/>
                <a:gd name="T9" fmla="*/ 78096 h 694"/>
                <a:gd name="T10" fmla="*/ 0 w 5144"/>
                <a:gd name="T11" fmla="*/ 78096 h 694"/>
                <a:gd name="T12" fmla="*/ 19134 w 5144"/>
                <a:gd name="T13" fmla="*/ 73634 h 694"/>
                <a:gd name="T14" fmla="*/ 76535 w 5144"/>
                <a:gd name="T15" fmla="*/ 62477 h 694"/>
                <a:gd name="T16" fmla="*/ 174329 w 5144"/>
                <a:gd name="T17" fmla="*/ 46858 h 694"/>
                <a:gd name="T18" fmla="*/ 238108 w 5144"/>
                <a:gd name="T19" fmla="*/ 37932 h 694"/>
                <a:gd name="T20" fmla="*/ 312517 w 5144"/>
                <a:gd name="T21" fmla="*/ 29007 h 694"/>
                <a:gd name="T22" fmla="*/ 395430 w 5144"/>
                <a:gd name="T23" fmla="*/ 22313 h 694"/>
                <a:gd name="T24" fmla="*/ 491098 w 5144"/>
                <a:gd name="T25" fmla="*/ 15619 h 694"/>
                <a:gd name="T26" fmla="*/ 595270 w 5144"/>
                <a:gd name="T27" fmla="*/ 8925 h 694"/>
                <a:gd name="T28" fmla="*/ 712198 w 5144"/>
                <a:gd name="T29" fmla="*/ 4463 h 694"/>
                <a:gd name="T30" fmla="*/ 839756 w 5144"/>
                <a:gd name="T31" fmla="*/ 2231 h 694"/>
                <a:gd name="T32" fmla="*/ 977944 w 5144"/>
                <a:gd name="T33" fmla="*/ 0 h 694"/>
                <a:gd name="T34" fmla="*/ 1126762 w 5144"/>
                <a:gd name="T35" fmla="*/ 2231 h 694"/>
                <a:gd name="T36" fmla="*/ 1286209 w 5144"/>
                <a:gd name="T37" fmla="*/ 6694 h 694"/>
                <a:gd name="T38" fmla="*/ 1458412 w 5144"/>
                <a:gd name="T39" fmla="*/ 15619 h 694"/>
                <a:gd name="T40" fmla="*/ 1641245 w 5144"/>
                <a:gd name="T41" fmla="*/ 26776 h 694"/>
                <a:gd name="T42" fmla="*/ 1834708 w 5144"/>
                <a:gd name="T43" fmla="*/ 44626 h 694"/>
                <a:gd name="T44" fmla="*/ 2040927 w 5144"/>
                <a:gd name="T45" fmla="*/ 64708 h 694"/>
                <a:gd name="T46" fmla="*/ 2259901 w 5144"/>
                <a:gd name="T47" fmla="*/ 89253 h 694"/>
                <a:gd name="T48" fmla="*/ 2489505 w 5144"/>
                <a:gd name="T49" fmla="*/ 118260 h 694"/>
                <a:gd name="T50" fmla="*/ 2731866 w 5144"/>
                <a:gd name="T51" fmla="*/ 153961 h 694"/>
                <a:gd name="T52" fmla="*/ 2984855 w 5144"/>
                <a:gd name="T53" fmla="*/ 194125 h 694"/>
                <a:gd name="T54" fmla="*/ 3250601 w 5144"/>
                <a:gd name="T55" fmla="*/ 240983 h 694"/>
                <a:gd name="T56" fmla="*/ 3529103 w 5144"/>
                <a:gd name="T57" fmla="*/ 296766 h 694"/>
                <a:gd name="T58" fmla="*/ 3820360 w 5144"/>
                <a:gd name="T59" fmla="*/ 357011 h 694"/>
                <a:gd name="T60" fmla="*/ 4124373 w 5144"/>
                <a:gd name="T61" fmla="*/ 423951 h 694"/>
                <a:gd name="T62" fmla="*/ 4441142 w 5144"/>
                <a:gd name="T63" fmla="*/ 499816 h 694"/>
                <a:gd name="T64" fmla="*/ 4770666 w 5144"/>
                <a:gd name="T65" fmla="*/ 582374 h 694"/>
                <a:gd name="T66" fmla="*/ 5112947 w 5144"/>
                <a:gd name="T67" fmla="*/ 673859 h 694"/>
                <a:gd name="T68" fmla="*/ 5467983 w 5144"/>
                <a:gd name="T69" fmla="*/ 774268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auto">
            <a:xfrm>
              <a:off x="5609487" y="1695050"/>
              <a:ext cx="3307997" cy="651546"/>
            </a:xfrm>
            <a:custGeom>
              <a:avLst/>
              <a:gdLst>
                <a:gd name="T0" fmla="*/ 1653999 w 3112"/>
                <a:gd name="T1" fmla="*/ 0 h 584"/>
                <a:gd name="T2" fmla="*/ 3307997 w 3112"/>
                <a:gd name="T3" fmla="*/ 325773 h 584"/>
                <a:gd name="T4" fmla="*/ 1653999 w 3112"/>
                <a:gd name="T5" fmla="*/ 651546 h 584"/>
                <a:gd name="T6" fmla="*/ 0 w 3112"/>
                <a:gd name="T7" fmla="*/ 325773 h 584"/>
                <a:gd name="T8" fmla="*/ 0 w 3112"/>
                <a:gd name="T9" fmla="*/ 651546 h 584"/>
                <a:gd name="T10" fmla="*/ 0 w 3112"/>
                <a:gd name="T11" fmla="*/ 651546 h 584"/>
                <a:gd name="T12" fmla="*/ 95668 w 3112"/>
                <a:gd name="T13" fmla="*/ 624770 h 584"/>
                <a:gd name="T14" fmla="*/ 357162 w 3112"/>
                <a:gd name="T15" fmla="*/ 555599 h 584"/>
                <a:gd name="T16" fmla="*/ 537868 w 3112"/>
                <a:gd name="T17" fmla="*/ 508741 h 584"/>
                <a:gd name="T18" fmla="*/ 746213 w 3112"/>
                <a:gd name="T19" fmla="*/ 457421 h 584"/>
                <a:gd name="T20" fmla="*/ 977943 w 3112"/>
                <a:gd name="T21" fmla="*/ 401638 h 584"/>
                <a:gd name="T22" fmla="*/ 1226680 w 3112"/>
                <a:gd name="T23" fmla="*/ 341392 h 584"/>
                <a:gd name="T24" fmla="*/ 1490299 w 3112"/>
                <a:gd name="T25" fmla="*/ 283378 h 584"/>
                <a:gd name="T26" fmla="*/ 1760297 w 3112"/>
                <a:gd name="T27" fmla="*/ 225364 h 584"/>
                <a:gd name="T28" fmla="*/ 2036672 w 3112"/>
                <a:gd name="T29" fmla="*/ 171812 h 584"/>
                <a:gd name="T30" fmla="*/ 2310921 w 3112"/>
                <a:gd name="T31" fmla="*/ 120491 h 584"/>
                <a:gd name="T32" fmla="*/ 2446982 w 3112"/>
                <a:gd name="T33" fmla="*/ 98178 h 584"/>
                <a:gd name="T34" fmla="*/ 2578792 w 3112"/>
                <a:gd name="T35" fmla="*/ 75865 h 584"/>
                <a:gd name="T36" fmla="*/ 2710602 w 3112"/>
                <a:gd name="T37" fmla="*/ 58014 h 584"/>
                <a:gd name="T38" fmla="*/ 2838159 w 3112"/>
                <a:gd name="T39" fmla="*/ 40164 h 584"/>
                <a:gd name="T40" fmla="*/ 2963591 w 3112"/>
                <a:gd name="T41" fmla="*/ 26776 h 584"/>
                <a:gd name="T42" fmla="*/ 3082645 w 3112"/>
                <a:gd name="T43" fmla="*/ 15619 h 584"/>
                <a:gd name="T44" fmla="*/ 3197447 w 3112"/>
                <a:gd name="T45" fmla="*/ 6694 h 584"/>
                <a:gd name="T46" fmla="*/ 3307997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" name="Freeform 10"/>
            <p:cNvSpPr>
              <a:spLocks/>
            </p:cNvSpPr>
            <p:nvPr/>
          </p:nvSpPr>
          <p:spPr bwMode="auto">
            <a:xfrm>
              <a:off x="211665" y="1679432"/>
              <a:ext cx="8723376" cy="1329875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4938 h 1192"/>
                <a:gd name="T4" fmla="*/ 4361688 w 8196"/>
                <a:gd name="T5" fmla="*/ 1329875 h 1192"/>
                <a:gd name="T6" fmla="*/ 0 w 8196"/>
                <a:gd name="T7" fmla="*/ 664938 h 1192"/>
                <a:gd name="T8" fmla="*/ 8719119 w 8196"/>
                <a:gd name="T9" fmla="*/ 571221 h 1192"/>
                <a:gd name="T10" fmla="*/ 8557338 w 8196"/>
                <a:gd name="T11" fmla="*/ 635930 h 1192"/>
                <a:gd name="T12" fmla="*/ 8384914 w 8196"/>
                <a:gd name="T13" fmla="*/ 691714 h 1192"/>
                <a:gd name="T14" fmla="*/ 8201847 w 8196"/>
                <a:gd name="T15" fmla="*/ 743034 h 1192"/>
                <a:gd name="T16" fmla="*/ 8006007 w 8196"/>
                <a:gd name="T17" fmla="*/ 783198 h 1192"/>
                <a:gd name="T18" fmla="*/ 7793138 w 8196"/>
                <a:gd name="T19" fmla="*/ 814437 h 1192"/>
                <a:gd name="T20" fmla="*/ 7563239 w 8196"/>
                <a:gd name="T21" fmla="*/ 836750 h 1192"/>
                <a:gd name="T22" fmla="*/ 7314183 w 8196"/>
                <a:gd name="T23" fmla="*/ 850138 h 1192"/>
                <a:gd name="T24" fmla="*/ 7043839 w 8196"/>
                <a:gd name="T25" fmla="*/ 847907 h 1192"/>
                <a:gd name="T26" fmla="*/ 6750079 w 8196"/>
                <a:gd name="T27" fmla="*/ 836750 h 1192"/>
                <a:gd name="T28" fmla="*/ 6430776 w 8196"/>
                <a:gd name="T29" fmla="*/ 809974 h 1192"/>
                <a:gd name="T30" fmla="*/ 6083799 w 8196"/>
                <a:gd name="T31" fmla="*/ 769810 h 1192"/>
                <a:gd name="T32" fmla="*/ 5709149 w 8196"/>
                <a:gd name="T33" fmla="*/ 716258 h 1192"/>
                <a:gd name="T34" fmla="*/ 5302569 w 8196"/>
                <a:gd name="T35" fmla="*/ 644855 h 1192"/>
                <a:gd name="T36" fmla="*/ 4861930 w 8196"/>
                <a:gd name="T37" fmla="*/ 557833 h 1192"/>
                <a:gd name="T38" fmla="*/ 4387232 w 8196"/>
                <a:gd name="T39" fmla="*/ 452961 h 1192"/>
                <a:gd name="T40" fmla="*/ 3874218 w 8196"/>
                <a:gd name="T41" fmla="*/ 330237 h 1192"/>
                <a:gd name="T42" fmla="*/ 3614517 w 8196"/>
                <a:gd name="T43" fmla="*/ 267760 h 1192"/>
                <a:gd name="T44" fmla="*/ 3122790 w 8196"/>
                <a:gd name="T45" fmla="*/ 165119 h 1192"/>
                <a:gd name="T46" fmla="*/ 2673636 w 8196"/>
                <a:gd name="T47" fmla="*/ 91485 h 1192"/>
                <a:gd name="T48" fmla="*/ 2262799 w 8196"/>
                <a:gd name="T49" fmla="*/ 40164 h 1192"/>
                <a:gd name="T50" fmla="*/ 1890278 w 8196"/>
                <a:gd name="T51" fmla="*/ 11157 h 1192"/>
                <a:gd name="T52" fmla="*/ 1556073 w 8196"/>
                <a:gd name="T53" fmla="*/ 0 h 1192"/>
                <a:gd name="T54" fmla="*/ 1258056 w 8196"/>
                <a:gd name="T55" fmla="*/ 4463 h 1192"/>
                <a:gd name="T56" fmla="*/ 994099 w 8196"/>
                <a:gd name="T57" fmla="*/ 22313 h 1192"/>
                <a:gd name="T58" fmla="*/ 762071 w 8196"/>
                <a:gd name="T59" fmla="*/ 49089 h 1192"/>
                <a:gd name="T60" fmla="*/ 564103 w 8196"/>
                <a:gd name="T61" fmla="*/ 82559 h 1192"/>
                <a:gd name="T62" fmla="*/ 398065 w 8196"/>
                <a:gd name="T63" fmla="*/ 120492 h 1192"/>
                <a:gd name="T64" fmla="*/ 263958 w 8196"/>
                <a:gd name="T65" fmla="*/ 160656 h 1192"/>
                <a:gd name="T66" fmla="*/ 157523 w 8196"/>
                <a:gd name="T67" fmla="*/ 196357 h 1192"/>
                <a:gd name="T68" fmla="*/ 51089 w 8196"/>
                <a:gd name="T69" fmla="*/ 240984 h 1192"/>
                <a:gd name="T70" fmla="*/ 0 w 8196"/>
                <a:gd name="T71" fmla="*/ 267760 h 1192"/>
                <a:gd name="T72" fmla="*/ 8719119 w 8196"/>
                <a:gd name="T73" fmla="*/ 1329875 h 1192"/>
                <a:gd name="T74" fmla="*/ 8723376 w 8196"/>
                <a:gd name="T75" fmla="*/ 1323181 h 1192"/>
                <a:gd name="T76" fmla="*/ 8723376 w 8196"/>
                <a:gd name="T77" fmla="*/ 568990 h 1192"/>
                <a:gd name="T78" fmla="*/ 8719119 w 8196"/>
                <a:gd name="T79" fmla="*/ 571221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8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 smtClean="0">
                <a:solidFill>
                  <a:srgbClr val="073E87"/>
                </a:solidFill>
                <a:uFillTx/>
                <a:latin typeface="Candara"/>
                <a:cs typeface="+mn-cs"/>
              </a:defRPr>
            </a:lvl1pPr>
          </a:lstStyle>
          <a:p>
            <a:pPr>
              <a:defRPr/>
            </a:pPr>
            <a:fld id="{DFBD3F7E-C25B-491F-8F97-2B76E973F1F9}" type="datetime1">
              <a:rPr lang="en-US"/>
              <a:pPr>
                <a:defRPr/>
              </a:pPr>
              <a:t>9/10/2019</a:t>
            </a:fld>
            <a:endParaRPr/>
          </a:p>
        </p:txBody>
      </p:sp>
      <p:sp>
        <p:nvSpPr>
          <p:cNvPr id="11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 smtClean="0">
                <a:solidFill>
                  <a:srgbClr val="073E87"/>
                </a:solidFill>
                <a:uFillTx/>
                <a:latin typeface="Candara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2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73E87"/>
                </a:solidFill>
                <a:latin typeface="Candara" panose="020E0502030303020204" pitchFamily="34" charset="0"/>
              </a:defRPr>
            </a:lvl1pPr>
          </a:lstStyle>
          <a:p>
            <a:fld id="{5322A960-740A-4F52-A2A3-0D1A0C006FAE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32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8" r:id="rId2"/>
    <p:sldLayoutId id="2147483674" r:id="rId3"/>
    <p:sldLayoutId id="2147483669" r:id="rId4"/>
    <p:sldLayoutId id="2147483670" r:id="rId5"/>
    <p:sldLayoutId id="2147483671" r:id="rId6"/>
    <p:sldLayoutId id="2147483675" r:id="rId7"/>
    <p:sldLayoutId id="2147483676" r:id="rId8"/>
    <p:sldLayoutId id="2147483677" r:id="rId9"/>
    <p:sldLayoutId id="2147483672" r:id="rId10"/>
    <p:sldLayoutId id="2147483678" r:id="rId11"/>
    <p:sldLayoutId id="2147483679" r:id="rId12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en-US" sz="4400" kern="1200">
          <a:solidFill>
            <a:srgbClr val="FFFFFF"/>
          </a:solidFill>
          <a:latin typeface="Candara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9pPr>
    </p:titleStyle>
    <p:bodyStyle>
      <a:lvl1pPr marL="273050" indent="-273050" algn="l" rtl="0" eaLnBrk="1" fontAlgn="base" hangingPunct="1">
        <a:spcBef>
          <a:spcPts val="6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2400" kern="1200">
          <a:solidFill>
            <a:srgbClr val="073E87"/>
          </a:solidFill>
          <a:latin typeface="Candara"/>
        </a:defRPr>
      </a:lvl1pPr>
      <a:lvl2pPr marL="576263" lvl="1" indent="-273050" algn="l" rtl="0" eaLnBrk="1" fontAlgn="base" hangingPunct="1">
        <a:spcBef>
          <a:spcPts val="5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2200" kern="1200">
          <a:solidFill>
            <a:srgbClr val="073E87"/>
          </a:solidFill>
          <a:latin typeface="Candara"/>
        </a:defRPr>
      </a:lvl2pPr>
      <a:lvl3pPr marL="854075" lvl="2" indent="-228600" algn="l" rtl="0" eaLnBrk="1" fontAlgn="base" hangingPunct="1">
        <a:spcBef>
          <a:spcPts val="5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2000" kern="1200">
          <a:solidFill>
            <a:srgbClr val="073E87"/>
          </a:solidFill>
          <a:latin typeface="Candara"/>
        </a:defRPr>
      </a:lvl3pPr>
      <a:lvl4pPr marL="1143000" lvl="3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kern="1200">
          <a:solidFill>
            <a:srgbClr val="073E87"/>
          </a:solidFill>
          <a:latin typeface="Candara"/>
        </a:defRPr>
      </a:lvl4pPr>
      <a:lvl5pPr marL="1462088" lvl="4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5pPr>
      <a:lvl6pPr marL="19192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6pPr>
      <a:lvl7pPr marL="23764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7pPr>
      <a:lvl8pPr marL="28336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8pPr>
      <a:lvl9pPr marL="32908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conkermaths.com/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ictgames.com/mobilePage/partPartWhole/index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://www.harcourtschool.com/activity/elab2004/gr3/3.html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 txBox="1">
            <a:spLocks noGrp="1"/>
          </p:cNvSpPr>
          <p:nvPr>
            <p:ph type="ctrTitle"/>
          </p:nvPr>
        </p:nvSpPr>
        <p:spPr>
          <a:xfrm>
            <a:off x="250825" y="333375"/>
            <a:ext cx="8569325" cy="1779588"/>
          </a:xfrm>
        </p:spPr>
        <p:txBody>
          <a:bodyPr/>
          <a:lstStyle/>
          <a:p>
            <a:pPr eaLnBrk="1"/>
            <a:r>
              <a:rPr lang="en-GB" altLang="en-US" sz="6000" smtClean="0">
                <a:latin typeface="Candara" panose="020E0502030303020204" pitchFamily="34" charset="0"/>
              </a:rPr>
              <a:t>Welcome to Class Sherwood</a:t>
            </a:r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133600"/>
            <a:ext cx="729456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 noGrp="1"/>
          </p:cNvSpPr>
          <p:nvPr>
            <p:ph idx="1"/>
          </p:nvPr>
        </p:nvSpPr>
        <p:spPr>
          <a:xfrm>
            <a:off x="971550" y="620713"/>
            <a:ext cx="7408863" cy="5505450"/>
          </a:xfrm>
        </p:spPr>
        <p:txBody>
          <a:bodyPr/>
          <a:lstStyle/>
          <a:p>
            <a:pPr marL="0" indent="0" algn="ctr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None/>
              <a:defRPr/>
            </a:pPr>
            <a:r>
              <a:rPr lang="en-GB" sz="6000" dirty="0" smtClean="0">
                <a:solidFill>
                  <a:srgbClr val="FFFFFF"/>
                </a:solidFill>
              </a:rPr>
              <a:t>Overview</a:t>
            </a:r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z="2000" dirty="0" smtClean="0"/>
              <a:t>Classroom Organisation</a:t>
            </a:r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endParaRPr lang="en-GB" sz="20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z="2000" dirty="0" smtClean="0"/>
              <a:t>Curriculum Maps (particularly the overview of the Autumn Term)</a:t>
            </a:r>
          </a:p>
          <a:p>
            <a:pPr marL="0" indent="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None/>
              <a:defRPr/>
            </a:pPr>
            <a:endParaRPr lang="en-GB" sz="20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z="2000" dirty="0" smtClean="0"/>
              <a:t>Maths: Year 4 objective ladders, key instant recall facts (KIRFs) , times tables expectations (MTC) and written calculation methods.</a:t>
            </a:r>
          </a:p>
          <a:p>
            <a:pPr marL="0" indent="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None/>
              <a:defRPr/>
            </a:pPr>
            <a:endParaRPr lang="en-GB" sz="20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z="2000" dirty="0" smtClean="0"/>
              <a:t>English: Year 4 writing objectives, Reading, </a:t>
            </a:r>
            <a:r>
              <a:rPr lang="en-GB" sz="2000" dirty="0" err="1" smtClean="0"/>
              <a:t>SPaG</a:t>
            </a:r>
            <a:r>
              <a:rPr lang="en-GB" sz="2000" dirty="0" smtClean="0"/>
              <a:t> content and statutory spellings.</a:t>
            </a:r>
          </a:p>
          <a:p>
            <a:pPr marL="0" indent="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None/>
              <a:defRPr/>
            </a:pPr>
            <a:endParaRPr lang="en-GB" sz="20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z="2000" dirty="0" smtClean="0"/>
              <a:t>Home Learning</a:t>
            </a:r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endParaRPr lang="en-GB" sz="20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z="2000" dirty="0" smtClean="0"/>
              <a:t>Trips for the Autumn Term and others</a:t>
            </a:r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endParaRPr lang="en-GB" sz="20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z="2000" dirty="0" smtClean="0"/>
              <a:t>Questions</a:t>
            </a:r>
          </a:p>
          <a:p>
            <a:pPr marL="0" indent="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None/>
              <a:defRPr/>
            </a:pPr>
            <a:endParaRPr lang="en-GB" sz="20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endParaRPr lang="en-GB" sz="2200" dirty="0" smtClean="0"/>
          </a:p>
          <a:p>
            <a:pPr marL="274320" indent="-274320" eaLnBrk="1" fontAlgn="auto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Font typeface="Symbol" pitchFamily="18"/>
              <a:buChar char=""/>
              <a:defRPr/>
            </a:pPr>
            <a:endParaRPr lang="en-GB" sz="2200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 txBox="1">
            <a:spLocks noGrp="1"/>
          </p:cNvSpPr>
          <p:nvPr>
            <p:ph idx="1"/>
          </p:nvPr>
        </p:nvSpPr>
        <p:spPr>
          <a:xfrm>
            <a:off x="871538" y="2674938"/>
            <a:ext cx="7661275" cy="3451225"/>
          </a:xfrm>
        </p:spPr>
        <p:txBody>
          <a:bodyPr/>
          <a:lstStyle/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Mr. Gillett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Mrs. King, Mrs. Somerville and Miss. Clark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Organisation/daily routine virtually identical to Year 3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Assessment: MTC plus beg – mid - end. 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Water and snacks (nut free)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Milk : online registration (office for details)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Communication links – class page and texts</a:t>
            </a:r>
          </a:p>
        </p:txBody>
      </p:sp>
      <p:sp>
        <p:nvSpPr>
          <p:cNvPr id="10243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Class Organisation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Curriculum Map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197429"/>
            <a:ext cx="7924800" cy="5660571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/>
          <p:cNvSpPr txBox="1">
            <a:spLocks noGrp="1"/>
          </p:cNvSpPr>
          <p:nvPr>
            <p:ph idx="1"/>
          </p:nvPr>
        </p:nvSpPr>
        <p:spPr>
          <a:xfrm>
            <a:off x="611188" y="1484313"/>
            <a:ext cx="7408862" cy="3451225"/>
          </a:xfrm>
        </p:spPr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Arithmetic and reasoning</a:t>
            </a:r>
          </a:p>
        </p:txBody>
      </p:sp>
      <p:sp>
        <p:nvSpPr>
          <p:cNvPr id="13315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Maths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916113"/>
            <a:ext cx="8783638" cy="49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mtClean="0"/>
              <a:t>To help develop children’s fluency in mathematics, we ask them to learn Key Instant Recall Facts each half term.  We expect children to practise their KIRFs at least 3 times a week. 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endParaRPr lang="en-GB" smtClean="0"/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smtClean="0"/>
              <a:t>Top tip: Little and often</a:t>
            </a:r>
          </a:p>
          <a:p>
            <a:pPr marL="0" indent="0" eaLnBrk="1" fontAlgn="auto">
              <a:spcAft>
                <a:spcPts val="0"/>
              </a:spcAft>
              <a:buFont typeface="Symbol" pitchFamily="18"/>
              <a:buNone/>
              <a:defRPr/>
            </a:pPr>
            <a:endParaRPr lang="en-GB" smtClean="0"/>
          </a:p>
        </p:txBody>
      </p:sp>
      <p:sp>
        <p:nvSpPr>
          <p:cNvPr id="14339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KIRFs (Key Instant Recall Facts)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Placeholder 1"/>
          <p:cNvSpPr txBox="1">
            <a:spLocks noGrp="1"/>
          </p:cNvSpPr>
          <p:nvPr>
            <p:ph type="body" idx="4294967295"/>
          </p:nvPr>
        </p:nvSpPr>
        <p:spPr>
          <a:xfrm>
            <a:off x="2171700" y="620713"/>
            <a:ext cx="6527800" cy="473075"/>
          </a:xfrm>
        </p:spPr>
        <p:txBody>
          <a:bodyPr anchorCtr="1"/>
          <a:lstStyle/>
          <a:p>
            <a:pPr marL="0" indent="0" algn="ctr" eaLnBrk="1">
              <a:buFont typeface="Symbol" panose="05050102010706020507" pitchFamily="18" charset="2"/>
              <a:buNone/>
            </a:pPr>
            <a:r>
              <a:rPr lang="en-GB" altLang="en-US" smtClean="0">
                <a:latin typeface="Calibri" panose="020F0502020204030204" pitchFamily="34" charset="0"/>
              </a:rPr>
              <a:t>Year 4 – Autumn 1</a:t>
            </a:r>
          </a:p>
        </p:txBody>
      </p:sp>
      <p:sp>
        <p:nvSpPr>
          <p:cNvPr id="1536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914400" y="1214438"/>
            <a:ext cx="7785100" cy="377825"/>
          </a:xfrm>
        </p:spPr>
        <p:txBody>
          <a:bodyPr anchorCtr="1"/>
          <a:lstStyle/>
          <a:p>
            <a:pPr marL="0" indent="0" algn="ctr" eaLnBrk="1">
              <a:buFont typeface="Symbol" panose="05050102010706020507" pitchFamily="18" charset="2"/>
              <a:buNone/>
            </a:pPr>
            <a:r>
              <a:rPr lang="en-GB" altLang="en-US" sz="1600" b="1" smtClean="0">
                <a:latin typeface="Calibri" panose="020F0502020204030204" pitchFamily="34" charset="0"/>
              </a:rPr>
              <a:t>I know number bonds to 100.</a:t>
            </a:r>
          </a:p>
        </p:txBody>
      </p:sp>
      <p:sp>
        <p:nvSpPr>
          <p:cNvPr id="1536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915988" y="4292600"/>
            <a:ext cx="7785100" cy="2268538"/>
          </a:xfrm>
        </p:spPr>
        <p:txBody>
          <a:bodyPr/>
          <a:lstStyle/>
          <a:p>
            <a:pPr marL="0" indent="0" algn="ctr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GB" altLang="en-US" sz="1400" u="sng" smtClean="0">
                <a:latin typeface="Calibri" panose="020F0502020204030204" pitchFamily="34" charset="0"/>
                <a:cs typeface="Times New Roman" panose="02020603050405020304" pitchFamily="18" charset="0"/>
              </a:rPr>
              <a:t>Top Tips</a:t>
            </a:r>
          </a:p>
          <a:p>
            <a:pPr marL="0" indent="0" algn="ctr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The secret to success is practising </a:t>
            </a:r>
            <a:r>
              <a:rPr lang="en-GB" altLang="en-US" sz="1200" b="1" smtClean="0">
                <a:latin typeface="Calibri" panose="020F0502020204030204" pitchFamily="34" charset="0"/>
                <a:cs typeface="Times New Roman" panose="02020603050405020304" pitchFamily="18" charset="0"/>
              </a:rPr>
              <a:t>little</a:t>
            </a: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GB" altLang="en-US" sz="1200" b="1" smtClean="0">
                <a:latin typeface="Calibri" panose="020F0502020204030204" pitchFamily="34" charset="0"/>
                <a:cs typeface="Times New Roman" panose="02020603050405020304" pitchFamily="18" charset="0"/>
              </a:rPr>
              <a:t>often</a:t>
            </a: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GB" altLang="en-US" sz="1200" u="sng" smtClean="0">
                <a:latin typeface="Calibri" panose="020F0502020204030204" pitchFamily="34" charset="0"/>
                <a:cs typeface="Times New Roman" panose="02020603050405020304" pitchFamily="18" charset="0"/>
              </a:rPr>
              <a:t>Buy one get three free</a:t>
            </a: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 - If your child knows one fact (e.g. </a:t>
            </a:r>
            <a:r>
              <a:rPr lang="en-GB" altLang="en-US" sz="1200" smtClean="0">
                <a:latin typeface="Calibri" panose="020F0502020204030204" pitchFamily="34" charset="0"/>
              </a:rPr>
              <a:t>8 + 5 = 13), can they tell you the other three facts in the same fact family?</a:t>
            </a: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GB" altLang="en-US" sz="1200" u="sng" smtClean="0">
                <a:latin typeface="Calibri" panose="020F0502020204030204" pitchFamily="34" charset="0"/>
                <a:cs typeface="Times New Roman" panose="02020603050405020304" pitchFamily="18" charset="0"/>
              </a:rPr>
              <a:t>Use number bonds to 10</a:t>
            </a: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 - How can number bonds to 10 help you work out number bonds to 100?</a:t>
            </a: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GB" altLang="en-US" sz="1200" u="sng" smtClean="0">
                <a:latin typeface="Calibri" panose="020F0502020204030204" pitchFamily="34" charset="0"/>
                <a:cs typeface="Times New Roman" panose="02020603050405020304" pitchFamily="18" charset="0"/>
              </a:rPr>
              <a:t>Play games</a:t>
            </a: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 – There are missing number questions at </a:t>
            </a: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www.conkermaths.com</a:t>
            </a: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 . See how many questions you can answer in just 90 seconds.  There is also a number bond pair game to play.</a:t>
            </a:r>
            <a:endParaRPr lang="en-GB" altLang="en-US" sz="120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0">
              <a:lnSpc>
                <a:spcPct val="9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>
              <a:lnSpc>
                <a:spcPct val="90000"/>
              </a:lnSpc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</a:endParaRPr>
          </a:p>
        </p:txBody>
      </p:sp>
      <p:sp>
        <p:nvSpPr>
          <p:cNvPr id="15365" name="Text Placeholder 5"/>
          <p:cNvSpPr txBox="1">
            <a:spLocks noGrp="1"/>
          </p:cNvSpPr>
          <p:nvPr>
            <p:ph type="body" idx="4294967295"/>
          </p:nvPr>
        </p:nvSpPr>
        <p:spPr>
          <a:xfrm>
            <a:off x="5718175" y="2133600"/>
            <a:ext cx="2693988" cy="1457325"/>
          </a:xfrm>
          <a:solidFill>
            <a:srgbClr val="D9D9D9"/>
          </a:solidFill>
          <a:ln w="25402">
            <a:solidFill>
              <a:srgbClr val="4F81BD"/>
            </a:solidFill>
            <a:miter lim="800000"/>
            <a:headEnd/>
            <a:tailEnd/>
          </a:ln>
        </p:spPr>
        <p:txBody>
          <a:bodyPr/>
          <a:lstStyle/>
          <a:p>
            <a:pPr marL="0" indent="0" algn="ctr" eaLnBrk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GB" altLang="en-US" sz="1100" b="1" u="sng" smtClean="0">
                <a:latin typeface="Calibri" panose="020F0502020204030204" pitchFamily="34" charset="0"/>
              </a:rPr>
              <a:t>Key Vocabulary</a:t>
            </a:r>
          </a:p>
          <a:p>
            <a:pPr marL="0" indent="0" eaLnBrk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GB" altLang="en-US" sz="1100" smtClean="0">
                <a:latin typeface="Calibri" panose="020F0502020204030204" pitchFamily="34" charset="0"/>
              </a:rPr>
              <a:t>What do I </a:t>
            </a:r>
            <a:r>
              <a:rPr lang="en-GB" altLang="en-US" sz="1100" b="1" smtClean="0">
                <a:latin typeface="Calibri" panose="020F0502020204030204" pitchFamily="34" charset="0"/>
              </a:rPr>
              <a:t>add </a:t>
            </a:r>
            <a:r>
              <a:rPr lang="en-GB" altLang="en-US" sz="1100" smtClean="0">
                <a:latin typeface="Calibri" panose="020F0502020204030204" pitchFamily="34" charset="0"/>
              </a:rPr>
              <a:t>to 65 to make 100?</a:t>
            </a:r>
          </a:p>
          <a:p>
            <a:pPr marL="0" indent="0" eaLnBrk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GB" altLang="en-US" sz="1100" smtClean="0">
                <a:latin typeface="Calibri" panose="020F0502020204030204" pitchFamily="34" charset="0"/>
              </a:rPr>
              <a:t>What is 100 </a:t>
            </a:r>
            <a:r>
              <a:rPr lang="en-GB" altLang="en-US" sz="1100" b="1" smtClean="0">
                <a:latin typeface="Calibri" panose="020F0502020204030204" pitchFamily="34" charset="0"/>
              </a:rPr>
              <a:t>take away </a:t>
            </a:r>
            <a:r>
              <a:rPr lang="en-GB" altLang="en-US" sz="1100" smtClean="0">
                <a:latin typeface="Calibri" panose="020F0502020204030204" pitchFamily="34" charset="0"/>
              </a:rPr>
              <a:t>6?</a:t>
            </a:r>
          </a:p>
          <a:p>
            <a:pPr marL="0" indent="0" eaLnBrk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GB" altLang="en-US" sz="1100" smtClean="0">
                <a:latin typeface="Calibri" panose="020F0502020204030204" pitchFamily="34" charset="0"/>
              </a:rPr>
              <a:t>What is 13 </a:t>
            </a:r>
            <a:r>
              <a:rPr lang="en-GB" altLang="en-US" sz="1100" b="1" smtClean="0">
                <a:latin typeface="Calibri" panose="020F0502020204030204" pitchFamily="34" charset="0"/>
              </a:rPr>
              <a:t>less than </a:t>
            </a:r>
            <a:r>
              <a:rPr lang="en-GB" altLang="en-US" sz="1100" smtClean="0">
                <a:latin typeface="Calibri" panose="020F0502020204030204" pitchFamily="34" charset="0"/>
              </a:rPr>
              <a:t>100?</a:t>
            </a:r>
          </a:p>
          <a:p>
            <a:pPr marL="0" indent="0" eaLnBrk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GB" altLang="en-US" sz="1100" b="1" smtClean="0">
                <a:latin typeface="Calibri" panose="020F0502020204030204" pitchFamily="34" charset="0"/>
              </a:rPr>
              <a:t>How many more </a:t>
            </a:r>
            <a:r>
              <a:rPr lang="en-GB" altLang="en-US" sz="1100" smtClean="0">
                <a:latin typeface="Calibri" panose="020F0502020204030204" pitchFamily="34" charset="0"/>
              </a:rPr>
              <a:t>than 98 is 100?</a:t>
            </a:r>
          </a:p>
          <a:p>
            <a:pPr marL="0" indent="0" eaLnBrk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GB" altLang="en-US" sz="1100" smtClean="0">
                <a:latin typeface="Calibri" panose="020F0502020204030204" pitchFamily="34" charset="0"/>
              </a:rPr>
              <a:t>What is the </a:t>
            </a:r>
            <a:r>
              <a:rPr lang="en-GB" altLang="en-US" sz="1100" b="1" smtClean="0">
                <a:latin typeface="Calibri" panose="020F0502020204030204" pitchFamily="34" charset="0"/>
              </a:rPr>
              <a:t>difference</a:t>
            </a:r>
            <a:r>
              <a:rPr lang="en-GB" altLang="en-US" sz="1100" smtClean="0">
                <a:latin typeface="Calibri" panose="020F0502020204030204" pitchFamily="34" charset="0"/>
              </a:rPr>
              <a:t> between 89 and 100?</a:t>
            </a:r>
            <a:endParaRPr lang="en-GB" altLang="en-US" sz="1100" b="1" smtClean="0">
              <a:latin typeface="Calibri" panose="020F0502020204030204" pitchFamily="34" charset="0"/>
            </a:endParaRPr>
          </a:p>
        </p:txBody>
      </p:sp>
      <p:sp>
        <p:nvSpPr>
          <p:cNvPr id="15366" name="Text Placeholder 12"/>
          <p:cNvSpPr txBox="1">
            <a:spLocks noGrp="1"/>
          </p:cNvSpPr>
          <p:nvPr>
            <p:ph type="body" idx="4294967295"/>
          </p:nvPr>
        </p:nvSpPr>
        <p:spPr>
          <a:xfrm>
            <a:off x="914400" y="3698875"/>
            <a:ext cx="7785100" cy="460375"/>
          </a:xfrm>
        </p:spPr>
        <p:txBody>
          <a:bodyPr/>
          <a:lstStyle/>
          <a:p>
            <a:pPr marL="0" indent="0" eaLnBrk="1">
              <a:buFont typeface="Symbol" panose="05050102010706020507" pitchFamily="18" charset="2"/>
              <a:buNone/>
            </a:pPr>
            <a:r>
              <a:rPr lang="en-GB" altLang="en-US" sz="1200" smtClean="0">
                <a:latin typeface="Calibri" panose="020F0502020204030204" pitchFamily="34" charset="0"/>
                <a:cs typeface="Times New Roman" panose="02020603050405020304" pitchFamily="18" charset="0"/>
              </a:rPr>
              <a:t>This list includes some examples  of facts that children should know. They should be able to answer questions including missing number questions  e.g.  49 + ⃝ = 100 or 100 –  ⃝ = 72.</a:t>
            </a:r>
          </a:p>
          <a:p>
            <a:pPr marL="0" indent="0" eaLnBrk="1"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>
              <a:buFont typeface="Symbol" panose="05050102010706020507" pitchFamily="18" charset="2"/>
              <a:buNone/>
            </a:pPr>
            <a:endParaRPr lang="en-GB" altLang="en-US" sz="1200" smtClean="0">
              <a:latin typeface="Calibri" panose="020F0502020204030204" pitchFamily="34" charset="0"/>
            </a:endParaRPr>
          </a:p>
        </p:txBody>
      </p:sp>
      <p:pic>
        <p:nvPicPr>
          <p:cNvPr id="1536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1895475"/>
            <a:ext cx="310197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4938"/>
            <a:ext cx="1762125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49888"/>
            <a:ext cx="4217271" cy="24815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47" y="3200400"/>
            <a:ext cx="4295775" cy="2819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0" y="914400"/>
            <a:ext cx="342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Part </a:t>
            </a:r>
            <a:r>
              <a:rPr lang="en-GB" dirty="0" err="1" smtClean="0"/>
              <a:t>part</a:t>
            </a:r>
            <a:r>
              <a:rPr lang="en-GB" dirty="0" smtClean="0"/>
              <a:t> whole model</a:t>
            </a:r>
          </a:p>
          <a:p>
            <a:endParaRPr lang="en-GB" dirty="0"/>
          </a:p>
          <a:p>
            <a:r>
              <a:rPr lang="en-GB" dirty="0" smtClean="0"/>
              <a:t>A link to this is on the class page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181600" y="4419600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Bar model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415396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1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New KIRF every half term (number bonds to 100, times table facts, decimal and fraction equivalents and multiplying and dividing by 10 and 100).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Times tables expectation up to 12 x 12 = 144.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Multiplication Tables Checker (MTC) assessment during June (3 week window).</a:t>
            </a:r>
          </a:p>
          <a:p>
            <a:pPr eaLnBrk="1"/>
            <a:r>
              <a:rPr lang="en-GB" altLang="en-US" dirty="0" err="1" smtClean="0">
                <a:latin typeface="Candara" panose="020E0502030303020204" pitchFamily="34" charset="0"/>
              </a:rPr>
              <a:t>Rockstar</a:t>
            </a:r>
            <a:r>
              <a:rPr lang="en-GB" altLang="en-US" dirty="0" smtClean="0">
                <a:latin typeface="Candara" panose="020E0502030303020204" pitchFamily="34" charset="0"/>
              </a:rPr>
              <a:t> correlation - Av 21/25</a:t>
            </a:r>
          </a:p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Written methods (algorithms are more efficient than previous)</a:t>
            </a:r>
          </a:p>
        </p:txBody>
      </p:sp>
      <p:sp>
        <p:nvSpPr>
          <p:cNvPr id="16387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Maths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Add numbers with up to 4 digits </a:t>
            </a:r>
          </a:p>
        </p:txBody>
      </p:sp>
      <p:pic>
        <p:nvPicPr>
          <p:cNvPr id="174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1743075"/>
            <a:ext cx="3322638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738188" y="4221163"/>
            <a:ext cx="739457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Key points:</a:t>
            </a:r>
          </a:p>
          <a:p>
            <a:endParaRPr lang="en-GB" altLang="en-US">
              <a:solidFill>
                <a:srgbClr val="000000"/>
              </a:solidFill>
              <a:latin typeface="Candara" panose="020E0502030303020204" pitchFamily="34" charset="0"/>
            </a:endParaRPr>
          </a:p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Largest number at the top</a:t>
            </a:r>
          </a:p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Add the 1’s first (least significant number)</a:t>
            </a:r>
          </a:p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Regroup numbers underneath the bottom line</a:t>
            </a:r>
          </a:p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Reinforce correct place value i.e. 5 hundreds add 3 hundreds and not 5 add 3</a:t>
            </a:r>
          </a:p>
          <a:p>
            <a:endParaRPr lang="en-GB" altLang="en-US">
              <a:solidFill>
                <a:srgbClr val="000000"/>
              </a:solidFill>
              <a:latin typeface="Candara" panose="020E0502030303020204" pitchFamily="34" charset="0"/>
            </a:endParaRPr>
          </a:p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Broaden :</a:t>
            </a:r>
          </a:p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Use and apply method to money and measurement values.</a:t>
            </a:r>
          </a:p>
        </p:txBody>
      </p:sp>
      <p:pic>
        <p:nvPicPr>
          <p:cNvPr id="17413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75" y="1743075"/>
            <a:ext cx="3321050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2" descr="C:\Documents and Settings\cgillet.SCHOOL\Local Settings\Temporary Internet Files\Content.IE5\9W00K81O\MC900432531[1].pn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283075"/>
            <a:ext cx="801687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Box 2"/>
          <p:cNvSpPr txBox="1">
            <a:spLocks noChangeArrowheads="1"/>
          </p:cNvSpPr>
          <p:nvPr/>
        </p:nvSpPr>
        <p:spPr bwMode="auto">
          <a:xfrm>
            <a:off x="5338763" y="3921125"/>
            <a:ext cx="2803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t>Link to place value  addition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263900"/>
            <a:ext cx="6264275" cy="358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English: Writing</a:t>
            </a:r>
          </a:p>
        </p:txBody>
      </p:sp>
      <p:sp>
        <p:nvSpPr>
          <p:cNvPr id="18436" name="Content Placeholder 1"/>
          <p:cNvSpPr txBox="1">
            <a:spLocks noGrp="1"/>
          </p:cNvSpPr>
          <p:nvPr>
            <p:ph idx="1"/>
          </p:nvPr>
        </p:nvSpPr>
        <p:spPr>
          <a:xfrm>
            <a:off x="827088" y="1989138"/>
            <a:ext cx="7408862" cy="3449637"/>
          </a:xfrm>
        </p:spPr>
        <p:txBody>
          <a:bodyPr/>
          <a:lstStyle/>
          <a:p>
            <a:pPr eaLnBrk="1"/>
            <a:r>
              <a:rPr lang="en-GB" altLang="en-US" sz="2000" dirty="0" smtClean="0">
                <a:latin typeface="Candara" panose="020E0502030303020204" pitchFamily="34" charset="0"/>
              </a:rPr>
              <a:t>New set of writing criteria for Year 4.</a:t>
            </a:r>
          </a:p>
          <a:p>
            <a:pPr eaLnBrk="1"/>
            <a:r>
              <a:rPr lang="en-GB" altLang="en-US" sz="2000" dirty="0" smtClean="0">
                <a:latin typeface="Candara" panose="020E0502030303020204" pitchFamily="34" charset="0"/>
              </a:rPr>
              <a:t>Assessment of writing skills focuses on 3 areas, composition, grammar (expanded noun phrases and fronted adverbials) and transcription (</a:t>
            </a:r>
            <a:r>
              <a:rPr lang="en-GB" altLang="en-US" sz="2000" dirty="0" err="1" smtClean="0">
                <a:latin typeface="Candara" panose="020E0502030303020204" pitchFamily="34" charset="0"/>
              </a:rPr>
              <a:t>SPaG</a:t>
            </a:r>
            <a:r>
              <a:rPr lang="en-GB" altLang="en-US" sz="2000" dirty="0" smtClean="0">
                <a:latin typeface="Candara" panose="020E0502030303020204" pitchFamily="34" charset="0"/>
              </a:rPr>
              <a:t>).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636838"/>
            <a:ext cx="8686800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Spellings</a:t>
            </a:r>
            <a:br>
              <a:rPr lang="en-GB" altLang="en-US" smtClean="0">
                <a:latin typeface="Candara" panose="020E0502030303020204" pitchFamily="34" charset="0"/>
              </a:rPr>
            </a:br>
            <a:r>
              <a:rPr lang="en-GB" altLang="en-US" smtClean="0">
                <a:latin typeface="Candara" panose="020E0502030303020204" pitchFamily="34" charset="0"/>
              </a:rPr>
              <a:t>Class and Statutory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 noGrp="1"/>
          </p:cNvSpPr>
          <p:nvPr>
            <p:ph idx="1"/>
          </p:nvPr>
        </p:nvSpPr>
        <p:spPr>
          <a:xfrm>
            <a:off x="900113" y="2205038"/>
            <a:ext cx="7407275" cy="3451225"/>
          </a:xfrm>
        </p:spPr>
        <p:txBody>
          <a:bodyPr/>
          <a:lstStyle/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 smtClean="0"/>
              <a:t>Reading is the rocket fuel for improving vocab. 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 smtClean="0"/>
              <a:t>Fluency, rate and </a:t>
            </a:r>
            <a:r>
              <a:rPr lang="en-GB" b="1" dirty="0" smtClean="0"/>
              <a:t>understanding</a:t>
            </a:r>
            <a:r>
              <a:rPr lang="en-GB" dirty="0" smtClean="0"/>
              <a:t>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 smtClean="0"/>
              <a:t>Reading in school takes the form of guided sessions, one to one and whole class.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 smtClean="0"/>
              <a:t>Outside of school is so important.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 smtClean="0"/>
              <a:t>Particularly important to discuss texts.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 smtClean="0"/>
              <a:t>Library Cards – Bronze, Silver and Gold.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 smtClean="0"/>
              <a:t>Range of text types – having discussions about how to ensure this.</a:t>
            </a:r>
          </a:p>
        </p:txBody>
      </p:sp>
      <p:sp>
        <p:nvSpPr>
          <p:cNvPr id="20483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Reading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8229600" cy="1252537"/>
          </a:xfrm>
        </p:spPr>
        <p:txBody>
          <a:bodyPr/>
          <a:lstStyle/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Home Learning – </a:t>
            </a:r>
            <a:br>
              <a:rPr lang="en-GB" altLang="en-US" dirty="0" smtClean="0">
                <a:latin typeface="Candara" panose="020E0502030303020204" pitchFamily="34" charset="0"/>
              </a:rPr>
            </a:br>
            <a:r>
              <a:rPr lang="en-GB" altLang="en-US" dirty="0" smtClean="0">
                <a:latin typeface="Candara" panose="020E0502030303020204" pitchFamily="34" charset="0"/>
              </a:rPr>
              <a:t>Practise makes permanent</a:t>
            </a:r>
          </a:p>
        </p:txBody>
      </p:sp>
      <p:pic>
        <p:nvPicPr>
          <p:cNvPr id="2150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00200"/>
            <a:ext cx="7599362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 noGrp="1"/>
          </p:cNvSpPr>
          <p:nvPr>
            <p:ph idx="1"/>
          </p:nvPr>
        </p:nvSpPr>
        <p:spPr>
          <a:xfrm>
            <a:off x="871538" y="1557338"/>
            <a:ext cx="7408862" cy="4568825"/>
          </a:xfrm>
        </p:spPr>
        <p:txBody>
          <a:bodyPr/>
          <a:lstStyle/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We are unable to subsidise these as much as previous years unfortunately although some are free.  </a:t>
            </a:r>
          </a:p>
        </p:txBody>
      </p:sp>
      <p:sp>
        <p:nvSpPr>
          <p:cNvPr id="22531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smtClean="0">
                <a:latin typeface="Candara" panose="020E0502030303020204" pitchFamily="34" charset="0"/>
              </a:rPr>
              <a:t>Trips</a:t>
            </a:r>
          </a:p>
        </p:txBody>
      </p:sp>
      <p:sp>
        <p:nvSpPr>
          <p:cNvPr id="22532" name="AutoShape 2" descr="Image result for george's marvellous medicine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22533" name="AutoShape 7" descr="Image result for partake theatre"/>
          <p:cNvSpPr>
            <a:spLocks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GB" altLang="en-US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pic>
        <p:nvPicPr>
          <p:cNvPr id="2253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246" y="5257800"/>
            <a:ext cx="3776662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426466"/>
            <a:ext cx="19621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2" descr="C:\Users\cgillet\AppData\Local\Microsoft\Windows\Temporary Internet Files\Content.IE5\GJY268TK\growing-flower[1]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5555457"/>
            <a:ext cx="2152650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600" y="2521631"/>
            <a:ext cx="2588116" cy="2314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8716" y="4068888"/>
            <a:ext cx="5553075" cy="64012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 smtClean="0">
                <a:latin typeface="Candara" panose="020E0502030303020204" pitchFamily="34" charset="0"/>
              </a:rPr>
              <a:t>Any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vefor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Welcome to Class Sherwood web edition</Template>
  <TotalTime>14591</TotalTime>
  <Words>703</Words>
  <Application>Microsoft Office PowerPoint</Application>
  <PresentationFormat>On-screen Show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Candara</vt:lpstr>
      <vt:lpstr>Symbol</vt:lpstr>
      <vt:lpstr>Times New Roman</vt:lpstr>
      <vt:lpstr>Waveform</vt:lpstr>
      <vt:lpstr>Welcome to Class Sherwood</vt:lpstr>
      <vt:lpstr>PowerPoint Presentation</vt:lpstr>
      <vt:lpstr>Class Organisation</vt:lpstr>
      <vt:lpstr>Curriculum Map</vt:lpstr>
      <vt:lpstr>Maths</vt:lpstr>
      <vt:lpstr>KIRFs (Key Instant Recall Facts)</vt:lpstr>
      <vt:lpstr>PowerPoint Presentation</vt:lpstr>
      <vt:lpstr>PowerPoint Presentation</vt:lpstr>
      <vt:lpstr>Maths</vt:lpstr>
      <vt:lpstr>Add numbers with up to 4 digits </vt:lpstr>
      <vt:lpstr>English: Writing</vt:lpstr>
      <vt:lpstr>Spellings Class and Statutory</vt:lpstr>
      <vt:lpstr>Reading</vt:lpstr>
      <vt:lpstr>Home Learning –  Practise makes permanent</vt:lpstr>
      <vt:lpstr>Trips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Class Sherwood</dc:title>
  <dc:creator>Christian Gillett</dc:creator>
  <cp:lastModifiedBy>Christian Gillett</cp:lastModifiedBy>
  <cp:revision>17</cp:revision>
  <dcterms:created xsi:type="dcterms:W3CDTF">2019-07-12T10:57:45Z</dcterms:created>
  <dcterms:modified xsi:type="dcterms:W3CDTF">2019-09-10T20:09:38Z</dcterms:modified>
</cp:coreProperties>
</file>