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23" r:id="rId13"/>
    <p:sldId id="338" r:id="rId14"/>
    <p:sldId id="299" r:id="rId15"/>
    <p:sldId id="339" r:id="rId16"/>
    <p:sldId id="330" r:id="rId17"/>
    <p:sldId id="333" r:id="rId18"/>
    <p:sldId id="300" r:id="rId19"/>
    <p:sldId id="335" r:id="rId20"/>
    <p:sldId id="336" r:id="rId21"/>
    <p:sldId id="301" r:id="rId22"/>
    <p:sldId id="306" r:id="rId23"/>
    <p:sldId id="337" r:id="rId24"/>
    <p:sldId id="31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3" d="100"/>
          <a:sy n="83" d="100"/>
        </p:scale>
        <p:origin x="1478" y="82"/>
      </p:cViewPr>
      <p:guideLst>
        <p:guide orient="horz" pos="157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A08F274-8049-4DCE-A302-414F8E413FDF}"/>
    <pc:docChg chg="custSel modSld">
      <pc:chgData name="James Clegg" userId="c6df1435-7a36-4b38-be4d-16e68e91152f" providerId="ADAL" clId="{FA08F274-8049-4DCE-A302-414F8E413FDF}" dt="2021-01-25T09:20:11.946" v="12"/>
      <pc:docMkLst>
        <pc:docMk/>
      </pc:docMkLst>
      <pc:sldChg chg="modTransition">
        <pc:chgData name="James Clegg" userId="c6df1435-7a36-4b38-be4d-16e68e91152f" providerId="ADAL" clId="{FA08F274-8049-4DCE-A302-414F8E413FDF}" dt="2021-01-25T09:20:11.946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A08F274-8049-4DCE-A302-414F8E413FDF}" dt="2021-01-25T09:20:11.946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FA08F274-8049-4DCE-A302-414F8E413FDF}" dt="2021-01-25T09:20:11.946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3939627984" sldId="300"/>
        </pc:sldMkLst>
        <pc:picChg chg="del">
          <ac:chgData name="James Clegg" userId="c6df1435-7a36-4b38-be4d-16e68e91152f" providerId="ADAL" clId="{FA08F274-8049-4DCE-A302-414F8E413FDF}" dt="2021-01-25T09:19:45" v="5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3782242679" sldId="301"/>
        </pc:sldMkLst>
        <pc:picChg chg="del">
          <ac:chgData name="James Clegg" userId="c6df1435-7a36-4b38-be4d-16e68e91152f" providerId="ADAL" clId="{FA08F274-8049-4DCE-A302-414F8E413FDF}" dt="2021-01-25T09:19:53.048" v="8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2967051476" sldId="306"/>
        </pc:sldMkLst>
        <pc:picChg chg="del">
          <ac:chgData name="James Clegg" userId="c6df1435-7a36-4b38-be4d-16e68e91152f" providerId="ADAL" clId="{FA08F274-8049-4DCE-A302-414F8E413FDF}" dt="2021-01-25T09:19:55.925" v="9" actId="478"/>
          <ac:picMkLst>
            <pc:docMk/>
            <pc:sldMk cId="2967051476" sldId="30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1523482686" sldId="317"/>
        </pc:sldMkLst>
        <pc:picChg chg="del">
          <ac:chgData name="James Clegg" userId="c6df1435-7a36-4b38-be4d-16e68e91152f" providerId="ADAL" clId="{FA08F274-8049-4DCE-A302-414F8E413FDF}" dt="2021-01-25T09:20:00.936" v="11" actId="478"/>
          <ac:picMkLst>
            <pc:docMk/>
            <pc:sldMk cId="1523482686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1413541533" sldId="323"/>
        </pc:sldMkLst>
        <pc:picChg chg="del">
          <ac:chgData name="James Clegg" userId="c6df1435-7a36-4b38-be4d-16e68e91152f" providerId="ADAL" clId="{FA08F274-8049-4DCE-A302-414F8E413FDF}" dt="2021-01-25T09:19:31.295" v="0" actId="478"/>
          <ac:picMkLst>
            <pc:docMk/>
            <pc:sldMk cId="1413541533" sldId="323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1390213696" sldId="330"/>
        </pc:sldMkLst>
        <pc:picChg chg="del">
          <ac:chgData name="James Clegg" userId="c6df1435-7a36-4b38-be4d-16e68e91152f" providerId="ADAL" clId="{FA08F274-8049-4DCE-A302-414F8E413FDF}" dt="2021-01-25T09:19:39.944" v="3" actId="478"/>
          <ac:picMkLst>
            <pc:docMk/>
            <pc:sldMk cId="1390213696" sldId="33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351159800" sldId="333"/>
        </pc:sldMkLst>
        <pc:picChg chg="del">
          <ac:chgData name="James Clegg" userId="c6df1435-7a36-4b38-be4d-16e68e91152f" providerId="ADAL" clId="{FA08F274-8049-4DCE-A302-414F8E413FDF}" dt="2021-01-25T09:19:42.175" v="4" actId="478"/>
          <ac:picMkLst>
            <pc:docMk/>
            <pc:sldMk cId="351159800" sldId="333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1384617153" sldId="335"/>
        </pc:sldMkLst>
        <pc:picChg chg="del">
          <ac:chgData name="James Clegg" userId="c6df1435-7a36-4b38-be4d-16e68e91152f" providerId="ADAL" clId="{FA08F274-8049-4DCE-A302-414F8E413FDF}" dt="2021-01-25T09:19:47.935" v="6" actId="478"/>
          <ac:picMkLst>
            <pc:docMk/>
            <pc:sldMk cId="1384617153" sldId="335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1292835946" sldId="336"/>
        </pc:sldMkLst>
        <pc:picChg chg="del">
          <ac:chgData name="James Clegg" userId="c6df1435-7a36-4b38-be4d-16e68e91152f" providerId="ADAL" clId="{FA08F274-8049-4DCE-A302-414F8E413FDF}" dt="2021-01-25T09:19:50.452" v="7" actId="478"/>
          <ac:picMkLst>
            <pc:docMk/>
            <pc:sldMk cId="1292835946" sldId="336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312752128" sldId="337"/>
        </pc:sldMkLst>
        <pc:picChg chg="del">
          <ac:chgData name="James Clegg" userId="c6df1435-7a36-4b38-be4d-16e68e91152f" providerId="ADAL" clId="{FA08F274-8049-4DCE-A302-414F8E413FDF}" dt="2021-01-25T09:19:58.475" v="10" actId="478"/>
          <ac:picMkLst>
            <pc:docMk/>
            <pc:sldMk cId="312752128" sldId="33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2340389228" sldId="338"/>
        </pc:sldMkLst>
        <pc:picChg chg="del">
          <ac:chgData name="James Clegg" userId="c6df1435-7a36-4b38-be4d-16e68e91152f" providerId="ADAL" clId="{FA08F274-8049-4DCE-A302-414F8E413FDF}" dt="2021-01-25T09:19:34.199" v="1" actId="478"/>
          <ac:picMkLst>
            <pc:docMk/>
            <pc:sldMk cId="2340389228" sldId="338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686575397" sldId="339"/>
        </pc:sldMkLst>
        <pc:picChg chg="del">
          <ac:chgData name="James Clegg" userId="c6df1435-7a36-4b38-be4d-16e68e91152f" providerId="ADAL" clId="{FA08F274-8049-4DCE-A302-414F8E413FDF}" dt="2021-01-25T09:19:37.174" v="2" actId="478"/>
          <ac:picMkLst>
            <pc:docMk/>
            <pc:sldMk cId="686575397" sldId="339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3439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NUL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3.png"/><Relationship Id="rId9" Type="http://schemas.openxmlformats.org/officeDocument/2006/relationships/image" Target="NUL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7" Type="http://schemas.openxmlformats.org/officeDocument/2006/relationships/image" Target="../media/image10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0.png"/><Relationship Id="rId11" Type="http://schemas.openxmlformats.org/officeDocument/2006/relationships/image" Target="../media/image151.png"/><Relationship Id="rId5" Type="http://schemas.openxmlformats.org/officeDocument/2006/relationships/image" Target="../media/image131.png"/><Relationship Id="rId10" Type="http://schemas.openxmlformats.org/officeDocument/2006/relationships/image" Target="../media/image130.png"/><Relationship Id="rId9" Type="http://schemas.openxmlformats.org/officeDocument/2006/relationships/image" Target="../media/image1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6.png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0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8.png"/><Relationship Id="rId5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CEC790-D4A5-4563-89A1-875CA7F17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03" y="2074472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406066"/>
              </p:ext>
            </p:extLst>
          </p:nvPr>
        </p:nvGraphicFramePr>
        <p:xfrm>
          <a:off x="1620982" y="1577109"/>
          <a:ext cx="108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7977888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8867776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9846846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9065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0020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7792684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65018" y="650625"/>
            <a:ext cx="651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 What fraction of each shape is shaded?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5018" y="4592229"/>
            <a:ext cx="5667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3) How many tenths are there in two?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5018" y="3226196"/>
            <a:ext cx="6022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2) How many sevenths are there in one?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3635733" y="1582861"/>
            <a:ext cx="1252800" cy="1080000"/>
            <a:chOff x="3529405" y="1582861"/>
            <a:chExt cx="1252800" cy="1080000"/>
          </a:xfrm>
        </p:grpSpPr>
        <p:sp>
          <p:nvSpPr>
            <p:cNvPr id="20" name="Isosceles Triangle 19"/>
            <p:cNvSpPr/>
            <p:nvPr/>
          </p:nvSpPr>
          <p:spPr>
            <a:xfrm rot="17999266">
              <a:off x="3769565" y="1993241"/>
              <a:ext cx="626400" cy="540000"/>
            </a:xfrm>
            <a:prstGeom prst="triangl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>
              <a:off x="3529405" y="2122861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4155805" y="2122860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3842605" y="1582861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20"/>
          <p:cNvSpPr/>
          <p:nvPr/>
        </p:nvSpPr>
        <p:spPr>
          <a:xfrm>
            <a:off x="5823284" y="1582861"/>
            <a:ext cx="1086603" cy="108660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406066"/>
              </p:ext>
            </p:extLst>
          </p:nvPr>
        </p:nvGraphicFramePr>
        <p:xfrm>
          <a:off x="1620982" y="1577109"/>
          <a:ext cx="108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7977888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8867776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9846846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9065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0020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7792684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65018" y="650625"/>
            <a:ext cx="651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 What fraction of each shape is shaded?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5018" y="4592229"/>
            <a:ext cx="5790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3) How many tenths are there in two?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5018" y="3226196"/>
            <a:ext cx="6244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2) How many sevenths are there in one?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3635733" y="1582861"/>
            <a:ext cx="1252800" cy="1080000"/>
            <a:chOff x="3529405" y="1582861"/>
            <a:chExt cx="1252800" cy="1080000"/>
          </a:xfrm>
        </p:grpSpPr>
        <p:sp>
          <p:nvSpPr>
            <p:cNvPr id="20" name="Isosceles Triangle 19"/>
            <p:cNvSpPr/>
            <p:nvPr/>
          </p:nvSpPr>
          <p:spPr>
            <a:xfrm rot="17999266">
              <a:off x="3769565" y="1993241"/>
              <a:ext cx="626400" cy="540000"/>
            </a:xfrm>
            <a:prstGeom prst="triangl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>
              <a:off x="3529405" y="2122861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4155805" y="2122860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3842605" y="1582861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20"/>
          <p:cNvSpPr/>
          <p:nvPr/>
        </p:nvSpPr>
        <p:spPr>
          <a:xfrm>
            <a:off x="5823284" y="1582861"/>
            <a:ext cx="1086603" cy="108660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61986" y="1895854"/>
                <a:ext cx="577515" cy="773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1986" y="1895854"/>
                <a:ext cx="577515" cy="7736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110705" y="1906016"/>
                <a:ext cx="577515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0705" y="1906016"/>
                <a:ext cx="577515" cy="7838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307552" y="1889892"/>
                <a:ext cx="57751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552" y="1889892"/>
                <a:ext cx="577515" cy="77296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669255" y="3226196"/>
            <a:ext cx="48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02466" y="4592229"/>
            <a:ext cx="708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909887" y="2001631"/>
            <a:ext cx="860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Or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038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  <p:bldP spid="5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3F13B5-0DEE-4FA1-ABD8-9D6A49774D42}"/>
              </a:ext>
            </a:extLst>
          </p:cNvPr>
          <p:cNvSpPr txBox="1"/>
          <p:nvPr/>
        </p:nvSpPr>
        <p:spPr>
          <a:xfrm>
            <a:off x="2819400" y="563317"/>
            <a:ext cx="30538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equivalent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A608F3-7845-4499-80F2-A66A7B92C4B0}"/>
              </a:ext>
            </a:extLst>
          </p:cNvPr>
          <p:cNvSpPr txBox="1"/>
          <p:nvPr/>
        </p:nvSpPr>
        <p:spPr>
          <a:xfrm>
            <a:off x="1055076" y="1637199"/>
            <a:ext cx="6582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“of equal value, amount or meaning”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41B156-95DB-4B28-973E-8EE3B01EE8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2125" y="2491614"/>
            <a:ext cx="610933" cy="5383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E0F3EE-D27A-4B19-A500-31E46B144A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4730" y="2563589"/>
            <a:ext cx="1465384" cy="7519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1A2AB4-3089-4313-AF2D-AE0CDC2F5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278" y="2760766"/>
            <a:ext cx="610933" cy="5383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3DDC89E-20E9-44E1-98A2-7456250F27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2744" y="2491614"/>
            <a:ext cx="610933" cy="5383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F25782-BE68-4C56-9003-950B117901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897" y="2760766"/>
            <a:ext cx="610933" cy="53830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1F77E30-08AE-4D2D-9323-C7E601C18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3363" y="2491614"/>
            <a:ext cx="610933" cy="53830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2623DE9-92AA-43C9-BBE2-584FF32B8545}"/>
                  </a:ext>
                </a:extLst>
              </p:cNvPr>
              <p:cNvSpPr txBox="1"/>
              <p:nvPr/>
            </p:nvSpPr>
            <p:spPr>
              <a:xfrm>
                <a:off x="1450596" y="3584204"/>
                <a:ext cx="15680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2623DE9-92AA-43C9-BBE2-584FF32B85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596" y="3584204"/>
                <a:ext cx="1568094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5C4AD2FE-4A20-43E7-99FF-64BA899DD128}"/>
              </a:ext>
            </a:extLst>
          </p:cNvPr>
          <p:cNvSpPr txBox="1"/>
          <p:nvPr/>
        </p:nvSpPr>
        <p:spPr>
          <a:xfrm>
            <a:off x="2700703" y="2672983"/>
            <a:ext cx="329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are equivalent to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1A02AF-11B8-4F94-998E-FB320568C5C5}"/>
              </a:ext>
            </a:extLst>
          </p:cNvPr>
          <p:cNvSpPr txBox="1"/>
          <p:nvPr/>
        </p:nvSpPr>
        <p:spPr>
          <a:xfrm>
            <a:off x="2700703" y="3614981"/>
            <a:ext cx="329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is equivalent to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75E97F8-A6BA-4749-B176-88D1C4C779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4412" y="5059512"/>
            <a:ext cx="4303835" cy="88922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ACE458F-4B47-4CD9-9BA9-FF3B6C1C92B4}"/>
              </a:ext>
            </a:extLst>
          </p:cNvPr>
          <p:cNvSpPr txBox="1"/>
          <p:nvPr/>
        </p:nvSpPr>
        <p:spPr>
          <a:xfrm>
            <a:off x="2700703" y="4536292"/>
            <a:ext cx="329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is equivalent to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4FA9884-01E5-4199-A914-45BE9417F046}"/>
                  </a:ext>
                </a:extLst>
              </p:cNvPr>
              <p:cNvSpPr txBox="1"/>
              <p:nvPr/>
            </p:nvSpPr>
            <p:spPr>
              <a:xfrm>
                <a:off x="5810251" y="3584204"/>
                <a:ext cx="15680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1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4FA9884-01E5-4199-A914-45BE9417F0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0251" y="3584204"/>
                <a:ext cx="1568094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1D316C67-59AD-4C34-85F6-DAF0B7C359B7}"/>
              </a:ext>
            </a:extLst>
          </p:cNvPr>
          <p:cNvSpPr txBox="1"/>
          <p:nvPr/>
        </p:nvSpPr>
        <p:spPr>
          <a:xfrm>
            <a:off x="1450596" y="4505689"/>
            <a:ext cx="1568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 cm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93437A-84F9-4FFB-82CB-0997FF5E8437}"/>
              </a:ext>
            </a:extLst>
          </p:cNvPr>
          <p:cNvSpPr txBox="1"/>
          <p:nvPr/>
        </p:nvSpPr>
        <p:spPr>
          <a:xfrm>
            <a:off x="5810251" y="4505689"/>
            <a:ext cx="1568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10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657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/>
      <p:bldP spid="15" grpId="0"/>
      <p:bldP spid="18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4759"/>
              </p:ext>
            </p:extLst>
          </p:nvPr>
        </p:nvGraphicFramePr>
        <p:xfrm>
          <a:off x="1524000" y="1450513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511329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686959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890221"/>
              </p:ext>
            </p:extLst>
          </p:nvPr>
        </p:nvGraphicFramePr>
        <p:xfrm>
          <a:off x="1524000" y="3077286"/>
          <a:ext cx="6096000" cy="9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1510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413353"/>
              </p:ext>
            </p:extLst>
          </p:nvPr>
        </p:nvGraphicFramePr>
        <p:xfrm>
          <a:off x="1524000" y="3095890"/>
          <a:ext cx="6096000" cy="87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87849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084526"/>
              </p:ext>
            </p:extLst>
          </p:nvPr>
        </p:nvGraphicFramePr>
        <p:xfrm>
          <a:off x="1524000" y="3087779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71050283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54340684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923672" y="1478198"/>
                <a:ext cx="264496" cy="7929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672" y="1478198"/>
                <a:ext cx="264496" cy="7929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185735" y="3123437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5735" y="3123437"/>
                <a:ext cx="264496" cy="79400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625514" y="3123437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5514" y="3123437"/>
                <a:ext cx="264496" cy="79400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994083" y="1478198"/>
                <a:ext cx="264496" cy="7929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4083" y="1478198"/>
                <a:ext cx="264496" cy="79297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229252" y="3123437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9252" y="3123437"/>
                <a:ext cx="264496" cy="79400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669031" y="3123437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9031" y="3123437"/>
                <a:ext cx="264496" cy="79400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1531920" y="1435012"/>
            <a:ext cx="3048000" cy="900000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878104" y="4426171"/>
                <a:ext cx="1387792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8104" y="4426171"/>
                <a:ext cx="1387792" cy="89896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-0.00295 0.2419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14" grpId="0"/>
      <p:bldP spid="15" grpId="0"/>
      <p:bldP spid="16" grpId="0"/>
      <p:bldP spid="17" grpId="0" animBg="1"/>
      <p:bldP spid="17" grpId="1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416642"/>
              </p:ext>
            </p:extLst>
          </p:nvPr>
        </p:nvGraphicFramePr>
        <p:xfrm>
          <a:off x="1400175" y="902440"/>
          <a:ext cx="6096000" cy="9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1510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664011"/>
              </p:ext>
            </p:extLst>
          </p:nvPr>
        </p:nvGraphicFramePr>
        <p:xfrm>
          <a:off x="1400175" y="921044"/>
          <a:ext cx="6096000" cy="87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87849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830289"/>
              </p:ext>
            </p:extLst>
          </p:nvPr>
        </p:nvGraphicFramePr>
        <p:xfrm>
          <a:off x="1400175" y="911675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71050283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54340684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061910" y="948591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1910" y="948591"/>
                <a:ext cx="264496" cy="79400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501689" y="948591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689" y="948591"/>
                <a:ext cx="264496" cy="79400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105427" y="948591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5427" y="948591"/>
                <a:ext cx="264496" cy="79400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545206" y="948591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5206" y="948591"/>
                <a:ext cx="264496" cy="79400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739513"/>
              </p:ext>
            </p:extLst>
          </p:nvPr>
        </p:nvGraphicFramePr>
        <p:xfrm>
          <a:off x="1400175" y="2419617"/>
          <a:ext cx="6096000" cy="9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1510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293028"/>
              </p:ext>
            </p:extLst>
          </p:nvPr>
        </p:nvGraphicFramePr>
        <p:xfrm>
          <a:off x="1400175" y="2438221"/>
          <a:ext cx="6096000" cy="87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87849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435045"/>
              </p:ext>
            </p:extLst>
          </p:nvPr>
        </p:nvGraphicFramePr>
        <p:xfrm>
          <a:off x="1388444" y="2426295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12533458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25113732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55203235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894892218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73484171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098233738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396765235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217842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842" y="2488419"/>
                <a:ext cx="264496" cy="79630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458308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308" y="2488419"/>
                <a:ext cx="264496" cy="79630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939240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9240" y="2488419"/>
                <a:ext cx="264496" cy="79630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660638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0638" y="2488419"/>
                <a:ext cx="264496" cy="79630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420172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0172" y="2488419"/>
                <a:ext cx="264496" cy="79630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179706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9706" y="2488419"/>
                <a:ext cx="264496" cy="79630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698774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774" y="2488419"/>
                <a:ext cx="264496" cy="79630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977379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7379" y="2488419"/>
                <a:ext cx="264496" cy="79630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1271955" y="4285397"/>
            <a:ext cx="6553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eighths are equivalent to a half?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501689" y="5063487"/>
                <a:ext cx="1764207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689" y="5063487"/>
                <a:ext cx="1764207" cy="89037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014934" y="5217548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317778" y="53602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15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2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3" grpId="0"/>
      <p:bldP spid="26" grpId="0"/>
      <p:bldP spid="2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189806"/>
              </p:ext>
            </p:extLst>
          </p:nvPr>
        </p:nvGraphicFramePr>
        <p:xfrm>
          <a:off x="1524000" y="233651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036141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77292388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1431485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864189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51582888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7518319"/>
              </p:ext>
            </p:extLst>
          </p:nvPr>
        </p:nvGraphicFramePr>
        <p:xfrm>
          <a:off x="1524000" y="145283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8273797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2156348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36326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340969"/>
              </p:ext>
            </p:extLst>
          </p:nvPr>
        </p:nvGraphicFramePr>
        <p:xfrm>
          <a:off x="1524000" y="233651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725938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8273797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2156348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400933"/>
              </p:ext>
            </p:extLst>
          </p:nvPr>
        </p:nvGraphicFramePr>
        <p:xfrm>
          <a:off x="1524000" y="2350902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036141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77292388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1431485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864189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51582888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352215" y="3684586"/>
                <a:ext cx="2439570" cy="14800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/>
                            <m:t>3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2215" y="3684586"/>
                <a:ext cx="2439570" cy="148002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847492" y="3602296"/>
            <a:ext cx="568570" cy="771878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6130" y="358934"/>
            <a:ext cx="747045" cy="747045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5658974" y="5016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3" grpId="0" animBg="1"/>
      <p:bldP spid="3" grpId="1" animBg="1"/>
      <p:bldP spid="59" grpId="0"/>
      <p:bldP spid="5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175521"/>
              </p:ext>
            </p:extLst>
          </p:nvPr>
        </p:nvGraphicFramePr>
        <p:xfrm>
          <a:off x="1523998" y="235282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548941"/>
              </p:ext>
            </p:extLst>
          </p:nvPr>
        </p:nvGraphicFramePr>
        <p:xfrm>
          <a:off x="1523999" y="144703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713829"/>
              </p:ext>
            </p:extLst>
          </p:nvPr>
        </p:nvGraphicFramePr>
        <p:xfrm>
          <a:off x="1524000" y="237073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210570"/>
              </p:ext>
            </p:extLst>
          </p:nvPr>
        </p:nvGraphicFramePr>
        <p:xfrm>
          <a:off x="1524000" y="2378082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400554"/>
              </p:ext>
            </p:extLst>
          </p:nvPr>
        </p:nvGraphicFramePr>
        <p:xfrm>
          <a:off x="1523998" y="148698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509034"/>
              </p:ext>
            </p:extLst>
          </p:nvPr>
        </p:nvGraphicFramePr>
        <p:xfrm>
          <a:off x="1523999" y="237073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707601"/>
              </p:ext>
            </p:extLst>
          </p:nvPr>
        </p:nvGraphicFramePr>
        <p:xfrm>
          <a:off x="1524000" y="145353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703524" y="3545317"/>
                <a:ext cx="1718549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den>
                      </m:f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24" y="3545317"/>
                <a:ext cx="1718549" cy="101752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712725" y="3545316"/>
                <a:ext cx="1718549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den>
                      </m:f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725" y="3545316"/>
                <a:ext cx="1718549" cy="101752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864203"/>
              </p:ext>
            </p:extLst>
          </p:nvPr>
        </p:nvGraphicFramePr>
        <p:xfrm>
          <a:off x="1523998" y="146325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749927" y="3545315"/>
                <a:ext cx="1718549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den>
                      </m:f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9927" y="3545315"/>
                <a:ext cx="1718549" cy="101752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8461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338178"/>
              </p:ext>
            </p:extLst>
          </p:nvPr>
        </p:nvGraphicFramePr>
        <p:xfrm>
          <a:off x="1427017" y="123465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762643"/>
              </p:ext>
            </p:extLst>
          </p:nvPr>
        </p:nvGraphicFramePr>
        <p:xfrm>
          <a:off x="1427017" y="123465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803421"/>
              </p:ext>
            </p:extLst>
          </p:nvPr>
        </p:nvGraphicFramePr>
        <p:xfrm>
          <a:off x="1427017" y="1220803"/>
          <a:ext cx="6096000" cy="927709"/>
        </p:xfrm>
        <a:graphic>
          <a:graphicData uri="http://schemas.openxmlformats.org/drawingml/2006/table">
            <a:tbl>
              <a:tblPr/>
              <a:tblGrid>
                <a:gridCol w="2032000">
                  <a:extLst>
                    <a:ext uri="{9D8B030D-6E8A-4147-A177-3AD203B41FA5}">
                      <a16:colId xmlns:a16="http://schemas.microsoft.com/office/drawing/2014/main" val="245711156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59305627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574046448"/>
                    </a:ext>
                  </a:extLst>
                </a:gridCol>
              </a:tblGrid>
              <a:tr h="927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7991940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427017" y="2548513"/>
                <a:ext cx="243957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7017" y="2548513"/>
                <a:ext cx="2439570" cy="14773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427017" y="2548513"/>
                <a:ext cx="2439570" cy="14752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7017" y="2548513"/>
                <a:ext cx="2439570" cy="14752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7065" y="3379225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309909" y="352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2835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2.77778E-7 0.47963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4" grpId="0"/>
      <p:bldP spid="1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Table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257545"/>
              </p:ext>
            </p:extLst>
          </p:nvPr>
        </p:nvGraphicFramePr>
        <p:xfrm>
          <a:off x="1136070" y="238742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61" name="Table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147840"/>
              </p:ext>
            </p:extLst>
          </p:nvPr>
        </p:nvGraphicFramePr>
        <p:xfrm>
          <a:off x="1136070" y="110597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660852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140032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403738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7804563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8265018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62" name="Table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185327"/>
              </p:ext>
            </p:extLst>
          </p:nvPr>
        </p:nvGraphicFramePr>
        <p:xfrm>
          <a:off x="1136070" y="371566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2475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639904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11618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5180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906241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0023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77616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584222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8249673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pic>
        <p:nvPicPr>
          <p:cNvPr id="63" name="Picture 62">
            <a:extLst>
              <a:ext uri="{FF2B5EF4-FFF2-40B4-BE49-F238E27FC236}">
                <a16:creationId xmlns:a16="http://schemas.microsoft.com/office/drawing/2014/main" id="{578FFE17-2C45-467D-A718-002C58614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21999" y="5153597"/>
            <a:ext cx="1597999" cy="1117367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6130" y="358934"/>
            <a:ext cx="747045" cy="747045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658974" y="5016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7E7117A-3F05-4927-9583-CCAC3D56D0B1}"/>
                  </a:ext>
                </a:extLst>
              </p:cNvPr>
              <p:cNvSpPr txBox="1"/>
              <p:nvPr/>
            </p:nvSpPr>
            <p:spPr>
              <a:xfrm>
                <a:off x="1685919" y="4907704"/>
                <a:ext cx="3973055" cy="1094342"/>
              </a:xfrm>
              <a:prstGeom prst="wedgeRoundRectCallout">
                <a:avLst>
                  <a:gd name="adj1" fmla="val 62228"/>
                  <a:gd name="adj2" fmla="val 16436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 could use any of these bar models to show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>
                                <a:cs typeface="Calibri" panose="020F0502020204030204" pitchFamily="34" charset="0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>
                                <a:cs typeface="Calibri" panose="020F0502020204030204" pitchFamily="34" charset="0"/>
                              </a:rPr>
                              <m:t>2</m:t>
                            </m:r>
                          </m:den>
                        </m:f>
                      </m:e>
                    </m:box>
                  </m:oMath>
                </a14:m>
                <a:endParaRPr lang="en-GB" sz="24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7E7117A-3F05-4927-9583-CCAC3D56D0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5919" y="4907704"/>
                <a:ext cx="3973055" cy="1094342"/>
              </a:xfrm>
              <a:prstGeom prst="wedgeRoundRectCallout">
                <a:avLst>
                  <a:gd name="adj1" fmla="val 62228"/>
                  <a:gd name="adj2" fmla="val 16436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6" grpId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2337939"/>
              </p:ext>
            </p:extLst>
          </p:nvPr>
        </p:nvGraphicFramePr>
        <p:xfrm>
          <a:off x="1136070" y="238742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022732"/>
              </p:ext>
            </p:extLst>
          </p:nvPr>
        </p:nvGraphicFramePr>
        <p:xfrm>
          <a:off x="1136070" y="110597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660852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140032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403738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7804563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8265018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07756"/>
              </p:ext>
            </p:extLst>
          </p:nvPr>
        </p:nvGraphicFramePr>
        <p:xfrm>
          <a:off x="1136070" y="521374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6624262"/>
              </p:ext>
            </p:extLst>
          </p:nvPr>
        </p:nvGraphicFramePr>
        <p:xfrm>
          <a:off x="1136070" y="521374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50755700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085724"/>
              </p:ext>
            </p:extLst>
          </p:nvPr>
        </p:nvGraphicFramePr>
        <p:xfrm>
          <a:off x="1136070" y="371566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2475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639904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11618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5180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906241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0023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77616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584222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8249673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919862"/>
              </p:ext>
            </p:extLst>
          </p:nvPr>
        </p:nvGraphicFramePr>
        <p:xfrm>
          <a:off x="1136070" y="371566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2475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639904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11618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5180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906241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0023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77616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584222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8249673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928738"/>
              </p:ext>
            </p:extLst>
          </p:nvPr>
        </p:nvGraphicFramePr>
        <p:xfrm>
          <a:off x="1136070" y="110597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660852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140032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403738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7804563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8265018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950832"/>
              </p:ext>
            </p:extLst>
          </p:nvPr>
        </p:nvGraphicFramePr>
        <p:xfrm>
          <a:off x="1136070" y="238742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275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9|9.4|3|5.5|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7.9|2.3|2|8.7|2.3|1.2|7.4|2.7|3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3.5|4.7|3.2|2.9|8.2|2.6|3.2|8.5|2.1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4|1.9|1.2|3.6|4.4|5|4.1|2.1|3.3|4.1|8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6|4.2|3.6|2.7|9.5|3.7|6.7|6.6|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8.5|2.1|3.5|5.9|4.2|2.6|7.4|3.9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2.3|7|3.9|4.5|5|1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2|9.8|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2.7|9.7|8.8|9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schemas.openxmlformats.org/package/2006/metadata/core-properties"/>
    <ds:schemaRef ds:uri="cee99ee9-287b-4f9a-957c-ba5ae7375c9a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10111</TotalTime>
  <Words>339</Words>
  <Application>Microsoft Office PowerPoint</Application>
  <PresentationFormat>On-screen Show (4:3)</PresentationFormat>
  <Paragraphs>55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Christian Gillett</cp:lastModifiedBy>
  <cp:revision>321</cp:revision>
  <dcterms:created xsi:type="dcterms:W3CDTF">2019-07-05T11:02:13Z</dcterms:created>
  <dcterms:modified xsi:type="dcterms:W3CDTF">2022-02-03T14:16:21Z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