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4" r:id="rId2"/>
    <p:sldId id="287" r:id="rId3"/>
    <p:sldId id="285" r:id="rId4"/>
    <p:sldId id="286" r:id="rId5"/>
    <p:sldId id="288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96" r:id="rId14"/>
    <p:sldId id="29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62"/>
    <p:restoredTop sz="95477"/>
  </p:normalViewPr>
  <p:slideViewPr>
    <p:cSldViewPr snapToGrid="0" snapToObjects="1">
      <p:cViewPr varScale="1">
        <p:scale>
          <a:sx n="84" d="100"/>
          <a:sy n="84" d="100"/>
        </p:scale>
        <p:origin x="184" y="5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92EF83-FA5D-FE4C-B752-5E6EDAFA09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E75960-DC97-DA41-BDCD-ADA31DF545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B25355-E79B-9043-A20D-5EBF63818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09ABA-0550-0D48-97CA-5BA6D48DACD0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94582F-3BC0-6240-9B46-5E1C52625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694289-6935-7942-ADB4-B8DE809A7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9DCA-7287-1F42-886F-F94B20124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45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967A0-1C47-304B-88BA-4774E90F4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9337FA-38E1-5A4F-AB09-145395CCAF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3A58AF-5F27-8F4A-801B-34DB0D420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09ABA-0550-0D48-97CA-5BA6D48DACD0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C54F2E-0C71-B64B-9E8D-AB5A338A8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62303-E388-2F40-809D-86CE20ECA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9DCA-7287-1F42-886F-F94B20124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088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A8782-49B4-1B45-983E-0AD7A8FB8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8D7A86-8675-C448-A9CA-14F275E30B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9027C-9132-7B40-94A3-D8C97FB53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09ABA-0550-0D48-97CA-5BA6D48DACD0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A57BD7-5043-0245-8A7D-BCB97DFDC9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101345-1F96-3749-9100-AC640DCDF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9DCA-7287-1F42-886F-F94B20124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488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B29B93-29CA-0044-9172-2369004E0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84F8AF-BA63-6B41-8FFB-E59EA07191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F267ED-93E8-BF43-9C42-223DFB0BD5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32D7E2-EB35-C64E-9099-956EC2C5E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09ABA-0550-0D48-97CA-5BA6D48DACD0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933979-344F-454A-8381-9976701A3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86FAF1-81A7-4C45-806B-05247E62C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9DCA-7287-1F42-886F-F94B20124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9683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E3CFD-5236-BA43-8F8A-13D876008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2952B4-5F44-CD46-A26E-0CA794ACC2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7D0454-44E0-CB40-B51D-76AE553141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C9526A-5E7B-5047-852F-212E65574A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60D3A49-4671-034D-AA7B-C306AD30B2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C33A97-2830-A849-9378-96C744151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09ABA-0550-0D48-97CA-5BA6D48DACD0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38CBBAA-4224-7C40-BFAE-A16AF171E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DA128F-6B02-6744-8E47-5CB3B9FE6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9DCA-7287-1F42-886F-F94B20124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504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A6479-A2F3-5148-809B-69A53D7AD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859DDC-FA06-8D48-AEA2-5EBB8AC66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09ABA-0550-0D48-97CA-5BA6D48DACD0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B9CF60-6639-A945-9F30-5AC44C57E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584D60-C1A7-6540-AC36-94ABA03E6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9DCA-7287-1F42-886F-F94B20124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556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EF1AC2-A535-CE4F-A3F6-B8FA0C3BA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09ABA-0550-0D48-97CA-5BA6D48DACD0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5B4793-9149-B24C-BB58-9F7A5F568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206FEC-2A73-0F4A-899D-8292F5E46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9DCA-7287-1F42-886F-F94B20124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321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1E10D8-580D-9C43-AD68-A683C1ABF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4D457F-BC35-854E-A217-27C7745D62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7AA998-3043-2843-B8F1-9F8C300092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647399-68A9-0943-9B71-FE224B75D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09ABA-0550-0D48-97CA-5BA6D48DACD0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27CA6A-0DC2-F242-AFED-E73305D30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847F88-97C1-2748-A71D-7011D3BD5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9DCA-7287-1F42-886F-F94B20124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250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21979-BBC0-E749-AB7B-BD9F3B76E6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1EC4E8-C8AA-144A-90F8-68D510F4ED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0CA077-7B9D-124C-B527-0BFD12E79C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1DEE44-369D-2548-A33C-8B6FBE17D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09ABA-0550-0D48-97CA-5BA6D48DACD0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F88E53-7276-B347-949A-9801A0682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305AF9-486C-1D45-A805-2FC634A03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9DCA-7287-1F42-886F-F94B20124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105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85A9D-5A83-F84C-8925-3AA04E52F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2AF6CC-428B-DA4D-8A20-FD55F7012E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D76CFF-DF3A-E440-843F-8CEF8A850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09ABA-0550-0D48-97CA-5BA6D48DACD0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D8A4A-148E-3A47-A100-1C5A8B1A0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3DD78-DB51-6E4B-AAD6-22889288F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9DCA-7287-1F42-886F-F94B20124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206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208F21-BBB5-714F-8ED8-F794002A30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6CBECE-746E-E54D-976B-E9E40A02A1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7A8A1F-8EB4-044A-A506-8E354BB69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09ABA-0550-0D48-97CA-5BA6D48DACD0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A8C817-FBAA-3344-9909-781CC1F24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C193DD-68A8-104D-8BB6-2446D8BB1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9DCA-7287-1F42-886F-F94B20124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237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3582524-E7B7-4D43-9CA0-A6A5E5E32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54C32-C959-3243-B8A3-FE10E9D1E9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3C2E00-48EF-2B48-B21F-8B85DFC766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509ABA-0550-0D48-97CA-5BA6D48DACD0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AF4804-C0FE-CB48-8A39-C9090C0174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7EC62-7DB3-6A43-A533-926E10EC10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059DCA-7287-1F42-886F-F94B20124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111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3">
            <a:extLst>
              <a:ext uri="{FF2B5EF4-FFF2-40B4-BE49-F238E27FC236}">
                <a16:creationId xmlns:a16="http://schemas.microsoft.com/office/drawing/2014/main" id="{06006C6E-AAA2-B14E-ABD3-291131EB9A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Berlin Sans FB" panose="020E0602020502020306" pitchFamily="34" charset="77"/>
              </a:rPr>
              <a:t>How many different ways are there for showing emotions?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BFCFC13-F586-E441-B573-13560703F9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en-GB" dirty="0">
                <a:latin typeface="Berlin Sans FB" panose="020E0602020502020306" pitchFamily="34" charset="0"/>
              </a:rPr>
              <a:t>How can you tell what a person is feeling?</a:t>
            </a:r>
          </a:p>
          <a:p>
            <a:pPr marL="0" indent="0">
              <a:buNone/>
              <a:defRPr/>
            </a:pPr>
            <a:r>
              <a:rPr lang="en-GB" dirty="0">
                <a:latin typeface="Berlin Sans FB" panose="020E0602020502020306" pitchFamily="34" charset="0"/>
              </a:rPr>
              <a:t>People express their feelings in lots of different ways –</a:t>
            </a:r>
          </a:p>
          <a:p>
            <a:pPr>
              <a:defRPr/>
            </a:pPr>
            <a:r>
              <a:rPr lang="en-GB" dirty="0">
                <a:latin typeface="Berlin Sans FB" panose="020E0602020502020306" pitchFamily="34" charset="0"/>
              </a:rPr>
              <a:t>Through writing, drawing, painting, singing, drama, sculpture, poetry etc.</a:t>
            </a:r>
          </a:p>
          <a:p>
            <a:pPr marL="0" indent="0">
              <a:buNone/>
              <a:defRPr/>
            </a:pPr>
            <a:endParaRPr lang="en-GB" dirty="0">
              <a:latin typeface="Berlin Sans FB" panose="020E0602020502020306" pitchFamily="34" charset="0"/>
            </a:endParaRPr>
          </a:p>
          <a:p>
            <a:pPr marL="0" indent="0">
              <a:buNone/>
              <a:defRPr/>
            </a:pPr>
            <a:r>
              <a:rPr lang="en-GB" dirty="0">
                <a:latin typeface="Berlin Sans FB" panose="020E0602020502020306" pitchFamily="34" charset="0"/>
              </a:rPr>
              <a:t>Religious people use these different ways too…</a:t>
            </a:r>
          </a:p>
          <a:p>
            <a:pPr>
              <a:defRPr/>
            </a:pPr>
            <a:endParaRPr lang="en-GB" dirty="0"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33070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>
            <a:extLst>
              <a:ext uri="{FF2B5EF4-FFF2-40B4-BE49-F238E27FC236}">
                <a16:creationId xmlns:a16="http://schemas.microsoft.com/office/drawing/2014/main" id="{7447007A-8CF1-9642-B822-5A140E823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96" t="24060" r="47450" b="19714"/>
          <a:stretch>
            <a:fillRect/>
          </a:stretch>
        </p:blipFill>
        <p:spPr bwMode="auto">
          <a:xfrm>
            <a:off x="4310063" y="71439"/>
            <a:ext cx="3929062" cy="657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6612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http://www.jenniferdianesmith.com/images/paintings/religious/1202_nativity.jpg">
            <a:extLst>
              <a:ext uri="{FF2B5EF4-FFF2-40B4-BE49-F238E27FC236}">
                <a16:creationId xmlns:a16="http://schemas.microsoft.com/office/drawing/2014/main" id="{9B276DE2-5CC4-1F43-BDF2-FDD952315A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26" y="1"/>
            <a:ext cx="5072063" cy="695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23295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http://www.britsworldwide.org/images/cr_blake_angels_cropped_420.jpg">
            <a:extLst>
              <a:ext uri="{FF2B5EF4-FFF2-40B4-BE49-F238E27FC236}">
                <a16:creationId xmlns:a16="http://schemas.microsoft.com/office/drawing/2014/main" id="{A765B4A1-0AB0-FA4C-ABC1-357C6377DC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2038" y="0"/>
            <a:ext cx="77644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74077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http://1.bp.blogspot.com/_MjL3CILLLxs/SwwG6qLg9EI/AAAAAAAABBs/cC-doeBPdU8/s1600/native+nativity+photo+etsy.jpg">
            <a:extLst>
              <a:ext uri="{FF2B5EF4-FFF2-40B4-BE49-F238E27FC236}">
                <a16:creationId xmlns:a16="http://schemas.microsoft.com/office/drawing/2014/main" id="{A092CFCD-23D0-3042-A054-AD381C1CDA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89" y="214314"/>
            <a:ext cx="6403975" cy="635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50303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http://www.bestpriceart.com/vault/carava28.jpg">
            <a:extLst>
              <a:ext uri="{FF2B5EF4-FFF2-40B4-BE49-F238E27FC236}">
                <a16:creationId xmlns:a16="http://schemas.microsoft.com/office/drawing/2014/main" id="{BD923A28-4251-5E4B-B902-4B234FFF9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863" y="0"/>
            <a:ext cx="82915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7792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3">
            <a:extLst>
              <a:ext uri="{FF2B5EF4-FFF2-40B4-BE49-F238E27FC236}">
                <a16:creationId xmlns:a16="http://schemas.microsoft.com/office/drawing/2014/main" id="{E359AE00-942A-684B-923F-6C42A0B034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10" t="19308" r="52153" b="16667"/>
          <a:stretch>
            <a:fillRect/>
          </a:stretch>
        </p:blipFill>
        <p:spPr bwMode="auto">
          <a:xfrm>
            <a:off x="4310064" y="285751"/>
            <a:ext cx="3857625" cy="637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16401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http://www.bestpriceart.com/vault/carava32.jpg">
            <a:extLst>
              <a:ext uri="{FF2B5EF4-FFF2-40B4-BE49-F238E27FC236}">
                <a16:creationId xmlns:a16="http://schemas.microsoft.com/office/drawing/2014/main" id="{7A196834-0FEE-6843-9661-3C81D030F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788" y="0"/>
            <a:ext cx="51609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54945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http://www.artinthepicture.com/artists/Caravaggio/entombment.jpg">
            <a:extLst>
              <a:ext uri="{FF2B5EF4-FFF2-40B4-BE49-F238E27FC236}">
                <a16:creationId xmlns:a16="http://schemas.microsoft.com/office/drawing/2014/main" id="{04FC9AD6-3D30-764C-8B15-5413CA5768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438" y="0"/>
            <a:ext cx="46021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14944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>
            <a:extLst>
              <a:ext uri="{FF2B5EF4-FFF2-40B4-BE49-F238E27FC236}">
                <a16:creationId xmlns:a16="http://schemas.microsoft.com/office/drawing/2014/main" id="{684DDDB5-5110-1146-A914-070461B368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0"/>
            <a:ext cx="5302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21172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>
            <a:extLst>
              <a:ext uri="{FF2B5EF4-FFF2-40B4-BE49-F238E27FC236}">
                <a16:creationId xmlns:a16="http://schemas.microsoft.com/office/drawing/2014/main" id="{5B01C917-B440-1547-81F7-B3AB866F3F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90" t="26367" r="55527" b="46289"/>
          <a:stretch>
            <a:fillRect/>
          </a:stretch>
        </p:blipFill>
        <p:spPr bwMode="auto">
          <a:xfrm>
            <a:off x="4095751" y="428625"/>
            <a:ext cx="3857625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02871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http://delicacies.files.wordpress.com/2009/04/mandala-1.jpg">
            <a:extLst>
              <a:ext uri="{FF2B5EF4-FFF2-40B4-BE49-F238E27FC236}">
                <a16:creationId xmlns:a16="http://schemas.microsoft.com/office/drawing/2014/main" id="{1C42B657-E5C7-D846-8421-9C2B8D065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75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33599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http://www.spiritandflesh.com/JannahBrown-mandala-religious-art-pinklotus.jpg">
            <a:extLst>
              <a:ext uri="{FF2B5EF4-FFF2-40B4-BE49-F238E27FC236}">
                <a16:creationId xmlns:a16="http://schemas.microsoft.com/office/drawing/2014/main" id="{1C9D72CB-72E3-6D4A-8129-F73EBC7D0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75" y="0"/>
            <a:ext cx="6884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98754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http://www.godwriting.org/images/blog_mandala.jpg">
            <a:extLst>
              <a:ext uri="{FF2B5EF4-FFF2-40B4-BE49-F238E27FC236}">
                <a16:creationId xmlns:a16="http://schemas.microsoft.com/office/drawing/2014/main" id="{D59E7D3B-AF5F-7F49-96DA-AE969AFB47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5" y="0"/>
            <a:ext cx="6186488" cy="664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8454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54</Words>
  <Application>Microsoft Macintosh PowerPoint</Application>
  <PresentationFormat>Widescreen</PresentationFormat>
  <Paragraphs>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Berlin Sans FB</vt:lpstr>
      <vt:lpstr>Calibri</vt:lpstr>
      <vt:lpstr>Calibri Light</vt:lpstr>
      <vt:lpstr>Office Theme</vt:lpstr>
      <vt:lpstr>How many different ways are there for showing emotions?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many different ways are there for showing emotions?</dc:title>
  <dc:creator>Belinda Clark</dc:creator>
  <cp:lastModifiedBy>Belinda Clark</cp:lastModifiedBy>
  <cp:revision>1</cp:revision>
  <dcterms:created xsi:type="dcterms:W3CDTF">2020-04-21T11:42:59Z</dcterms:created>
  <dcterms:modified xsi:type="dcterms:W3CDTF">2020-04-21T11:45:04Z</dcterms:modified>
</cp:coreProperties>
</file>