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8" r:id="rId2"/>
    <p:sldId id="262" r:id="rId3"/>
    <p:sldId id="264" r:id="rId4"/>
    <p:sldId id="265" r:id="rId5"/>
    <p:sldId id="266" r:id="rId6"/>
    <p:sldId id="263" r:id="rId7"/>
    <p:sldId id="267" r:id="rId8"/>
    <p:sldId id="26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446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5" d="100"/>
          <a:sy n="95" d="100"/>
        </p:scale>
        <p:origin x="358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F93605-0C0C-4258-9724-5F2F9BB3BC90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3FFE7F-C917-439A-8026-3D301EB5C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7998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F31B3D-E4E3-4A80-AB70-C5564C267266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C0B30D-C07A-425B-A90C-BA7BEB191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19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4245434"/>
            <a:ext cx="8686800" cy="1464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5731795"/>
            <a:ext cx="8686800" cy="440405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57518"/>
            <a:ext cx="10058400" cy="11887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7/21/2020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4242816"/>
            <a:ext cx="8686800" cy="146304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799" y="5733288"/>
            <a:ext cx="8686800" cy="438912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904999"/>
            <a:ext cx="4800600" cy="4271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904999"/>
            <a:ext cx="4800600" cy="4271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7/21/2020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772815"/>
            <a:ext cx="4800600" cy="73712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2509937"/>
            <a:ext cx="4800600" cy="36622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4600" y="1772815"/>
            <a:ext cx="4800600" cy="73712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4600" y="2509937"/>
            <a:ext cx="4800600" cy="36622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7/21/2020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7/21/2020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760" y="3090672"/>
            <a:ext cx="4663440" cy="18288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799" y="457200"/>
            <a:ext cx="5410201" cy="5715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760" y="4983480"/>
            <a:ext cx="4663440" cy="11887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760" y="3093099"/>
            <a:ext cx="4663440" cy="18288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0" y="0"/>
            <a:ext cx="60960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760" y="4983480"/>
            <a:ext cx="4663440" cy="11887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6400" y="457200"/>
            <a:ext cx="1828800" cy="57197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457200"/>
            <a:ext cx="7955280" cy="57197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7/21/2020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457518"/>
            <a:ext cx="10058400" cy="11887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1"/>
            <a:ext cx="100584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6800" y="6400800"/>
            <a:ext cx="109728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37CC0096-1860-4642-9CD2-0079EA5E7CD1}" type="datetimeFigureOut">
              <a:rPr lang="en-US" smtClean="0"/>
              <a:pPr/>
              <a:t>7/21/2020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22849" y="6400800"/>
            <a:ext cx="7315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027920" y="6400800"/>
            <a:ext cx="109728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5"/>
        </a:buClr>
        <a:buSzPct val="9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5"/>
        </a:buClr>
        <a:buSzPct val="9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5544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40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Relationship Id="rId9" Type="http://schemas.openxmlformats.org/officeDocument/2006/relationships/image" Target="../media/image2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Welcome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This all about class </a:t>
            </a:r>
            <a:r>
              <a:rPr lang="en-US" dirty="0" err="1"/>
              <a:t>Rufford</a:t>
            </a:r>
            <a:r>
              <a:rPr lang="en-US" dirty="0"/>
              <a:t>  by Jessica Oliver</a:t>
            </a:r>
          </a:p>
        </p:txBody>
      </p:sp>
    </p:spTree>
    <p:extLst>
      <p:ext uri="{BB962C8B-B14F-4D97-AF65-F5344CB8AC3E}">
        <p14:creationId xmlns:p14="http://schemas.microsoft.com/office/powerpoint/2010/main" val="2370110780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World Book Day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5705856"/>
            <a:ext cx="8686800" cy="438912"/>
          </a:xfrm>
        </p:spPr>
        <p:txBody>
          <a:bodyPr>
            <a:normAutofit fontScale="250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8000" dirty="0">
                <a:latin typeface="AR CENA" panose="02000000000000000000" pitchFamily="2" charset="0"/>
              </a:rPr>
              <a:t> </a:t>
            </a:r>
            <a:r>
              <a:rPr lang="en-US" sz="8000" dirty="0">
                <a:solidFill>
                  <a:srgbClr val="C00000"/>
                </a:solidFill>
                <a:latin typeface="AR CENA" panose="02000000000000000000" pitchFamily="2" charset="0"/>
              </a:rPr>
              <a:t>I remember  I was  Goldilocks, Belle was Belle, </a:t>
            </a:r>
            <a:r>
              <a:rPr lang="en-US" sz="8000" dirty="0" err="1">
                <a:solidFill>
                  <a:srgbClr val="C00000"/>
                </a:solidFill>
                <a:latin typeface="AR CENA" panose="02000000000000000000" pitchFamily="2" charset="0"/>
              </a:rPr>
              <a:t>Elenor</a:t>
            </a:r>
            <a:r>
              <a:rPr lang="en-US" sz="8000" dirty="0">
                <a:solidFill>
                  <a:srgbClr val="C00000"/>
                </a:solidFill>
                <a:latin typeface="AR CENA" panose="02000000000000000000" pitchFamily="2" charset="0"/>
              </a:rPr>
              <a:t> was a tree from Harry Potter and Sienna was Alice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8000" dirty="0">
                <a:solidFill>
                  <a:srgbClr val="C00000"/>
                </a:solidFill>
                <a:latin typeface="AR CENA" panose="02000000000000000000" pitchFamily="2" charset="0"/>
              </a:rPr>
              <a:t>I remember we made bookmarks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8000" dirty="0">
                <a:solidFill>
                  <a:srgbClr val="C00000"/>
                </a:solidFill>
                <a:latin typeface="AR CENA" panose="02000000000000000000" pitchFamily="2" charset="0"/>
              </a:rPr>
              <a:t>I remember we read our books for dear time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1D455C-BB62-4AE7-BA25-A0DB0460B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248" y="211836"/>
            <a:ext cx="6350000" cy="47625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4D979A09-D5D4-4102-B762-D03634A22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824089" y="435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>
                <a:ln>
                  <a:noFill/>
                </a:ln>
                <a:solidFill>
                  <a:srgbClr val="54737E"/>
                </a:solidFill>
                <a:effectLst/>
                <a:latin typeface="Arial" panose="020B0604020202020204" pitchFamily="34" charset="0"/>
              </a:rPr>
              <a:t>World Book Day</a:t>
            </a: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rgbClr val="003366"/>
                </a:solidFill>
                <a:effectLst/>
                <a:latin typeface="Chalkboard"/>
              </a:rPr>
              <a:t>  </a:t>
            </a:r>
            <a:r>
              <a:rPr kumimoji="0" lang="en-US" altLang="en-US" sz="27800" b="0" i="0" u="none" strike="noStrike" cap="none" normalizeH="0" baseline="0">
                <a:ln>
                  <a:noFill/>
                </a:ln>
                <a:solidFill>
                  <a:srgbClr val="003366"/>
                </a:solidFill>
                <a:effectLst/>
                <a:latin typeface="Chalkboard"/>
              </a:rPr>
              <a:t>        </a:t>
            </a:r>
            <a:endParaRPr kumimoji="0" lang="en-US" altLang="en-US" sz="1500" b="0" i="0" u="none" strike="noStrike" cap="none" normalizeH="0" baseline="0">
              <a:ln>
                <a:noFill/>
              </a:ln>
              <a:solidFill>
                <a:srgbClr val="003366"/>
              </a:solidFill>
              <a:effectLst/>
              <a:latin typeface="Chalkboard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rgbClr val="003366"/>
                </a:solidFill>
                <a:effectLst/>
                <a:latin typeface="Chalkboard"/>
              </a:rPr>
              <a:t>  </a:t>
            </a:r>
            <a:r>
              <a:rPr kumimoji="0" lang="en-US" altLang="en-US" sz="27800" b="0" i="0" u="none" strike="noStrike" cap="none" normalizeH="0" baseline="0">
                <a:ln>
                  <a:noFill/>
                </a:ln>
                <a:solidFill>
                  <a:srgbClr val="003366"/>
                </a:solidFill>
                <a:effectLst/>
                <a:latin typeface="Chalkboard"/>
              </a:rPr>
              <a:t>        </a:t>
            </a:r>
            <a:endParaRPr kumimoji="0" lang="en-US" altLang="en-US" sz="11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E8EDF76F-FA86-41B6-BF33-7841B387D0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824089" y="500761"/>
            <a:ext cx="5516563" cy="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6 / 8</a:t>
            </a:r>
            <a:endParaRPr kumimoji="0" lang="en-US" altLang="en-US" sz="11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7AF88EA4-D3FB-4EEE-846E-E1F59FA019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824089" y="500761"/>
            <a:ext cx="5516563" cy="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553863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rgbClr val="003366"/>
                </a:solidFill>
                <a:effectLst/>
                <a:latin typeface="Chalkboard"/>
              </a:rPr>
              <a:t/>
            </a: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rgbClr val="003366"/>
                </a:solidFill>
                <a:effectLst/>
                <a:latin typeface="Chalkboard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7AE4108-8FA5-4158-A199-0658698D1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94" y="1010258"/>
            <a:ext cx="4059355" cy="30478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1700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57518"/>
            <a:ext cx="10058400" cy="733107"/>
          </a:xfrm>
        </p:spPr>
        <p:txBody>
          <a:bodyPr/>
          <a:lstStyle/>
          <a:p>
            <a:r>
              <a:rPr lang="en-US" dirty="0" err="1"/>
              <a:t>Stoneage</a:t>
            </a:r>
            <a:r>
              <a:rPr lang="en-US" dirty="0"/>
              <a:t> day at </a:t>
            </a:r>
            <a:r>
              <a:rPr lang="en-US" dirty="0" err="1"/>
              <a:t>Conkers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6FD4E6-C62D-4BAE-92A7-2CC254F94B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495" y="1211372"/>
            <a:ext cx="3629010" cy="241673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E1A50C2-4F2A-4317-9D4E-E2A32857E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58" y="1481927"/>
            <a:ext cx="3191585" cy="212543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69C85E9-E5CB-4940-97B0-87BD89E8FEDE}"/>
              </a:ext>
            </a:extLst>
          </p:cNvPr>
          <p:cNvSpPr txBox="1"/>
          <p:nvPr/>
        </p:nvSpPr>
        <p:spPr>
          <a:xfrm rot="855612">
            <a:off x="1306711" y="4625200"/>
            <a:ext cx="56266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C00000"/>
                </a:solidFill>
              </a:rPr>
              <a:t>I liked being called pig by a cave man      </a:t>
            </a:r>
            <a:br>
              <a:rPr lang="en-US" sz="2000" dirty="0">
                <a:solidFill>
                  <a:srgbClr val="C00000"/>
                </a:solidFill>
              </a:rPr>
            </a:br>
            <a:r>
              <a:rPr lang="en-US" sz="2000" dirty="0">
                <a:solidFill>
                  <a:srgbClr val="C00000"/>
                </a:solidFill>
              </a:rPr>
              <a:t>I remember people were scared and ran away from the cave man</a:t>
            </a:r>
            <a:r>
              <a:rPr lang="en-US" dirty="0"/>
              <a:t>.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AB9749-BC19-44F0-8DB4-BB57C3164B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2269" y="3607358"/>
            <a:ext cx="4070663" cy="27108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1DE3B2C-F614-4CF1-9716-4091A60519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0109" y="915713"/>
            <a:ext cx="3506171" cy="233492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84082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9AD34C-2672-4EA7-B920-3DF0F2D851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4622" y="5418004"/>
            <a:ext cx="1342494" cy="13424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0D6A599-3B45-4651-B58C-ECFE70525A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50" y="520839"/>
            <a:ext cx="4987925" cy="37409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2BBBF8-E0B3-4202-AA15-FC0602B7A1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325" y="2043883"/>
            <a:ext cx="4310063" cy="32325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6B8F024-9597-4E2C-A4BA-57003E2F18E0}"/>
              </a:ext>
            </a:extLst>
          </p:cNvPr>
          <p:cNvSpPr txBox="1"/>
          <p:nvPr/>
        </p:nvSpPr>
        <p:spPr>
          <a:xfrm>
            <a:off x="822325" y="520839"/>
            <a:ext cx="26954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rgbClr val="C00000"/>
                </a:solidFill>
              </a:rPr>
              <a:t>Gymnastics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2B3881-9C19-4866-9F9A-84683337ED76}"/>
              </a:ext>
            </a:extLst>
          </p:cNvPr>
          <p:cNvSpPr txBox="1"/>
          <p:nvPr/>
        </p:nvSpPr>
        <p:spPr>
          <a:xfrm>
            <a:off x="5594161" y="5370336"/>
            <a:ext cx="5317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C00000"/>
                </a:solidFill>
              </a:rPr>
              <a:t>I liked jumping off benches and I got outstanding for</a:t>
            </a:r>
          </a:p>
          <a:p>
            <a:r>
              <a:rPr lang="en-GB" dirty="0">
                <a:solidFill>
                  <a:srgbClr val="C00000"/>
                </a:solidFill>
              </a:rPr>
              <a:t> PE in my report. I am proud of myself</a:t>
            </a:r>
          </a:p>
        </p:txBody>
      </p:sp>
    </p:spTree>
    <p:extLst>
      <p:ext uri="{BB962C8B-B14F-4D97-AF65-F5344CB8AC3E}">
        <p14:creationId xmlns:p14="http://schemas.microsoft.com/office/powerpoint/2010/main" val="3891783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6446" y="2570057"/>
            <a:ext cx="4663440" cy="1828800"/>
          </a:xfrm>
        </p:spPr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At home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3327" y="4429901"/>
            <a:ext cx="3802648" cy="2068603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rgbClr val="C00000"/>
                </a:solidFill>
              </a:rPr>
              <a:t>We had lots of fun making bread , </a:t>
            </a:r>
            <a:r>
              <a:rPr lang="en-US" sz="2000" dirty="0" err="1">
                <a:solidFill>
                  <a:srgbClr val="C00000"/>
                </a:solidFill>
              </a:rPr>
              <a:t>lipbalm</a:t>
            </a:r>
            <a:r>
              <a:rPr lang="en-US" sz="2000" dirty="0">
                <a:solidFill>
                  <a:srgbClr val="C00000"/>
                </a:solidFill>
              </a:rPr>
              <a:t>, having a water balloon fight, made stop motion movies, baked cakes, went for lots of walks and </a:t>
            </a:r>
            <a:r>
              <a:rPr lang="en-US" sz="2000" dirty="0" err="1">
                <a:solidFill>
                  <a:srgbClr val="C00000"/>
                </a:solidFill>
              </a:rPr>
              <a:t>sponsered</a:t>
            </a:r>
            <a:r>
              <a:rPr lang="en-US" sz="2000" dirty="0">
                <a:solidFill>
                  <a:srgbClr val="C00000"/>
                </a:solidFill>
              </a:rPr>
              <a:t> a dolphin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511BF7C-BC01-492B-9B24-B8364A1355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26" y="114300"/>
            <a:ext cx="2486025" cy="33147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FBD7ED-85F8-4ACD-9CC9-8C0D74E360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024" y="229164"/>
            <a:ext cx="2162175" cy="33147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618A24E-6A3D-4A60-BDBA-AA6CFF1892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972" y="380435"/>
            <a:ext cx="3314700" cy="33147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5AA5EAA-328E-4E93-83FB-74573462C8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6587" y="114300"/>
            <a:ext cx="2486025" cy="33147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EB31AD-88BF-4DAC-AC25-9069265CAD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26" y="3543300"/>
            <a:ext cx="2486025" cy="3314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E466D11-0EEB-494A-B434-D8428346192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836" y="3695135"/>
            <a:ext cx="1551453" cy="20686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5FC2A1-EEBB-4955-98D3-C7F44DE0946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874" y="5116590"/>
            <a:ext cx="1551453" cy="206860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8D3DDC6-524B-45D5-B60B-A598E4CD9B1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5975" y="3695135"/>
            <a:ext cx="2486025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93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 George`s day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50B0010F-7167-45A9-B6EC-6DFF3BC927A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239" y="3117953"/>
            <a:ext cx="2276475" cy="33147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B24C937D-9C10-4789-B5B6-0F41FC0C334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075" y="3429000"/>
            <a:ext cx="2486025" cy="33147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75002FA-A9B6-42DF-BA55-F4FAA1151F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886" y="264299"/>
            <a:ext cx="4419600" cy="248602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CBC7B8B-E3AC-4C58-88E7-4F713F2DDD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9175" y="369702"/>
            <a:ext cx="2140241" cy="285365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FAD353C-2103-4A41-B00F-BE31F4C0C4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62" y="2565957"/>
            <a:ext cx="2486025" cy="33147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5140476B-4C8A-492A-8C97-C4E68C3158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1439" y="6004412"/>
            <a:ext cx="4800600" cy="73712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 loved seeing all the pictures in the gallery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6468660-A1E1-478E-940A-2C71B329E3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011" y="2561018"/>
            <a:ext cx="2486025" cy="33147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43295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Tree Planting Day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58064E11-1C11-4793-9C11-E96FE455848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>
          <a:xfrm>
            <a:off x="472273" y="160774"/>
            <a:ext cx="3262424" cy="393393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solidFill>
                  <a:srgbClr val="C00000"/>
                </a:solidFill>
              </a:rPr>
              <a:t>I </a:t>
            </a:r>
            <a:r>
              <a:rPr lang="en-US" sz="2000" dirty="0" err="1">
                <a:solidFill>
                  <a:srgbClr val="C00000"/>
                </a:solidFill>
              </a:rPr>
              <a:t>rememeber</a:t>
            </a:r>
            <a:r>
              <a:rPr lang="en-US" sz="2000" dirty="0">
                <a:solidFill>
                  <a:srgbClr val="C00000"/>
                </a:solidFill>
              </a:rPr>
              <a:t> we did a big picture in a  bamboo loop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077FCF2-7F56-4ADA-B0C6-9A898354A3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680" y="182979"/>
            <a:ext cx="4419600" cy="33147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80D6F62-0D25-4A23-B19E-F3F7DAA687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375" y="180467"/>
            <a:ext cx="3050627" cy="228797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F1F3471-5946-422A-A2AB-461ADD7ECE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826" y="2583278"/>
            <a:ext cx="2438401" cy="182880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15CC6DD-EB1B-4988-B3A5-419A4A967D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9328">
            <a:off x="1526110" y="4019970"/>
            <a:ext cx="3780692" cy="283551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080749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35A14-CD5C-4319-B54A-E3B518594A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9707" y="3641158"/>
            <a:ext cx="10763956" cy="1464906"/>
          </a:xfrm>
        </p:spPr>
        <p:txBody>
          <a:bodyPr/>
          <a:lstStyle/>
          <a:p>
            <a:r>
              <a:rPr lang="en-GB" dirty="0"/>
              <a:t>Thank you for watching my slideshow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00F80D-9C90-4776-BA09-CB0A3B5985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 see you in year 4 every body</a:t>
            </a:r>
          </a:p>
        </p:txBody>
      </p:sp>
      <p:pic>
        <p:nvPicPr>
          <p:cNvPr id="2050" name="Picture 2" descr="Waving Hand Emoji (U+1F44B)">
            <a:extLst>
              <a:ext uri="{FF2B5EF4-FFF2-40B4-BE49-F238E27FC236}">
                <a16:creationId xmlns:a16="http://schemas.microsoft.com/office/drawing/2014/main" id="{D882AECE-D687-47E8-850F-4B41E39A2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0988" y="182424"/>
            <a:ext cx="3814027" cy="3814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ree Smiley Face Emoji Transparent Background, Download Free Clip ...">
            <a:extLst>
              <a:ext uri="{FF2B5EF4-FFF2-40B4-BE49-F238E27FC236}">
                <a16:creationId xmlns:a16="http://schemas.microsoft.com/office/drawing/2014/main" id="{957B7690-EAF2-43E0-8545-C6C32BFC6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266" y="3188668"/>
            <a:ext cx="1074137" cy="1117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mile Emoji With Hearts [Free Download All Emojis] | Emoji Island">
            <a:extLst>
              <a:ext uri="{FF2B5EF4-FFF2-40B4-BE49-F238E27FC236}">
                <a16:creationId xmlns:a16="http://schemas.microsoft.com/office/drawing/2014/main" id="{753FBF65-AA13-4BDE-9372-1738B3B9B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80" y="541247"/>
            <a:ext cx="3330907" cy="3206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Red Heart Emoji (U+2764, U+FE0F)">
            <a:extLst>
              <a:ext uri="{FF2B5EF4-FFF2-40B4-BE49-F238E27FC236}">
                <a16:creationId xmlns:a16="http://schemas.microsoft.com/office/drawing/2014/main" id="{B3361A29-46D9-45B9-8ED2-6A8D37F26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888" y="5312852"/>
            <a:ext cx="1432807" cy="1432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151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Cherry Blossom 16x9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0001117.potx" id="{A8D831F9-2DA4-4700-B230-431725864604}" vid="{ED9A2A59-32A4-4461-8593-D9E87F204B18}"/>
    </a:ext>
  </a:extLst>
</a:theme>
</file>

<file path=ppt/theme/theme2.xml><?xml version="1.0" encoding="utf-8"?>
<a:theme xmlns:a="http://schemas.openxmlformats.org/drawingml/2006/main" name="Office Them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</TotalTime>
  <Words>163</Words>
  <Application>Microsoft Office PowerPoint</Application>
  <PresentationFormat>Widescreen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 CENA</vt:lpstr>
      <vt:lpstr>Arial</vt:lpstr>
      <vt:lpstr>Cambria</vt:lpstr>
      <vt:lpstr>Chalkboard</vt:lpstr>
      <vt:lpstr>Cherry Blossom 16x9</vt:lpstr>
      <vt:lpstr>Welcome </vt:lpstr>
      <vt:lpstr>World Book Day</vt:lpstr>
      <vt:lpstr>Stoneage day at Conkers</vt:lpstr>
      <vt:lpstr>PowerPoint Presentation</vt:lpstr>
      <vt:lpstr>At home</vt:lpstr>
      <vt:lpstr>St George`s day</vt:lpstr>
      <vt:lpstr>Tree Planting Day</vt:lpstr>
      <vt:lpstr>Thank you for watching my slideshow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</dc:title>
  <dc:creator>Oliver</dc:creator>
  <cp:lastModifiedBy>Kelly Hally</cp:lastModifiedBy>
  <cp:revision>21</cp:revision>
  <dcterms:created xsi:type="dcterms:W3CDTF">2020-07-20T10:10:46Z</dcterms:created>
  <dcterms:modified xsi:type="dcterms:W3CDTF">2020-07-21T14:37:18Z</dcterms:modified>
</cp:coreProperties>
</file>