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7"/>
  </p:notesMasterIdLst>
  <p:sldIdLst>
    <p:sldId id="256" r:id="rId2"/>
    <p:sldId id="259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60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61" r:id="rId25"/>
    <p:sldId id="262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245" autoAdjust="0"/>
    <p:restoredTop sz="94660"/>
  </p:normalViewPr>
  <p:slideViewPr>
    <p:cSldViewPr snapToGrid="0">
      <p:cViewPr varScale="1">
        <p:scale>
          <a:sx n="85" d="100"/>
          <a:sy n="85" d="100"/>
        </p:scale>
        <p:origin x="176" y="2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A5ED01-9E74-4C74-AF5D-80FB179F3390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1E0937-AD4E-49D4-9934-27D0762649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4515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6" name="Google Shape;226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70414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2" name="Google Shape;232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312535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9" name="Google Shape;239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538997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Google Shape;246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289458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ED2DD984-736C-40C9-ACEB-8CACE95E5869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4113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80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7644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8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699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89320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89320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148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137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523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204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946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131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1727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tx2">
                <a:lumMod val="60000"/>
                <a:lumOff val="40000"/>
              </a:schemeClr>
            </a:gs>
            <a:gs pos="70000">
              <a:schemeClr val="tx2">
                <a:lumMod val="40000"/>
                <a:lumOff val="60000"/>
              </a:schemeClr>
            </a:gs>
            <a:gs pos="100000">
              <a:schemeClr val="tx2">
                <a:lumMod val="20000"/>
                <a:lumOff val="8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1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8" y="6470704"/>
            <a:ext cx="2154142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ED2DD984-736C-40C9-ACEB-8CACE95E5869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8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4" y="6470704"/>
            <a:ext cx="973666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4875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0000"/>
              <a:lumOff val="10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8695592" cy="1463040"/>
          </a:xfrm>
        </p:spPr>
        <p:txBody>
          <a:bodyPr>
            <a:normAutofit fontScale="90000"/>
          </a:bodyPr>
          <a:lstStyle/>
          <a:p>
            <a:pPr algn="l"/>
            <a:r>
              <a:rPr lang="en-GB" sz="6000" dirty="0"/>
              <a:t>Week 2 Day 5</a:t>
            </a:r>
            <a:br>
              <a:rPr lang="en-GB" sz="6000" dirty="0"/>
            </a:br>
            <a:endParaRPr lang="en-GB" sz="6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823" y="0"/>
            <a:ext cx="2983858" cy="457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299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Rectangle 168">
            <a:extLst>
              <a:ext uri="{FF2B5EF4-FFF2-40B4-BE49-F238E27FC236}">
                <a16:creationId xmlns:a16="http://schemas.microsoft.com/office/drawing/2014/main" id="{BC82E0D7-37D0-4C31-B2DA-233C8F10C9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321732"/>
            <a:ext cx="9097524" cy="614897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8" name="Google Shape;228;p33"/>
          <p:cNvSpPr txBox="1">
            <a:spLocks noGrp="1"/>
          </p:cNvSpPr>
          <p:nvPr>
            <p:ph type="title"/>
          </p:nvPr>
        </p:nvSpPr>
        <p:spPr>
          <a:xfrm>
            <a:off x="949178" y="2458987"/>
            <a:ext cx="8069094" cy="1499616"/>
          </a:xfrm>
          <a:prstGeom prst="rect">
            <a:avLst/>
          </a:prstGeom>
        </p:spPr>
        <p:txBody>
          <a:bodyPr spcFirstLastPara="1" lIns="91425" tIns="45700" rIns="91425" bIns="45700" anchorCtr="0">
            <a:no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400"/>
              <a:buFont typeface="Calibri"/>
              <a:buNone/>
            </a:pPr>
            <a:r>
              <a:rPr lang="en-GB" sz="4000" b="1" i="0" u="none" strike="noStrike" cap="none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Read Chapters 12 and 13 –In </a:t>
            </a:r>
            <a:r>
              <a:rPr lang="en-GB" sz="4000" b="1" i="0" u="none" strike="noStrike" cap="none" dirty="0" err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Chinayouidiot</a:t>
            </a:r>
            <a:r>
              <a:rPr lang="en-GB" sz="4000" b="1" i="0" u="none" strike="noStrike" cap="none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and Thrill Ride of the Century</a:t>
            </a:r>
            <a:endParaRPr lang="en-GB" sz="4000" dirty="0">
              <a:solidFill>
                <a:srgbClr val="FFFFFF"/>
              </a:solidFill>
            </a:endParaRPr>
          </a:p>
        </p:txBody>
      </p:sp>
      <p:cxnSp>
        <p:nvCxnSpPr>
          <p:cNvPr id="171" name="Straight Connector 170">
            <a:extLst>
              <a:ext uri="{FF2B5EF4-FFF2-40B4-BE49-F238E27FC236}">
                <a16:creationId xmlns:a16="http://schemas.microsoft.com/office/drawing/2014/main" id="{1AD3A364-FD48-4C42-B623-DAD0C3ED6B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3" name="Rectangle 172">
            <a:extLst>
              <a:ext uri="{FF2B5EF4-FFF2-40B4-BE49-F238E27FC236}">
                <a16:creationId xmlns:a16="http://schemas.microsoft.com/office/drawing/2014/main" id="{F9F40211-4307-4706-AE59-83AC153FBF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83348" y="325601"/>
            <a:ext cx="2286920" cy="6145103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86460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82DF91C0-1674-5B4C-83F6-0BC13E37DB1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00" b="11038"/>
          <a:stretch/>
        </p:blipFill>
        <p:spPr>
          <a:xfrm>
            <a:off x="1590518" y="0"/>
            <a:ext cx="8243030" cy="6873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7291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374204CE-26E0-D94C-A781-0B21536578A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50" b="6667"/>
          <a:stretch/>
        </p:blipFill>
        <p:spPr>
          <a:xfrm>
            <a:off x="2235095" y="0"/>
            <a:ext cx="7178727" cy="6848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1425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A4B63AE8-C855-624D-B9A9-EE541687421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 b="8634"/>
          <a:stretch/>
        </p:blipFill>
        <p:spPr>
          <a:xfrm>
            <a:off x="2370007" y="0"/>
            <a:ext cx="7043816" cy="6861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3244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2E9E3DB6-C1CE-B94E-B39F-B2F43509C92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02" b="45136"/>
          <a:stretch/>
        </p:blipFill>
        <p:spPr>
          <a:xfrm>
            <a:off x="2097732" y="535899"/>
            <a:ext cx="7996535" cy="522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7988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7F074997-EDF0-3742-A484-174EA45D588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45" b="9290"/>
          <a:stretch/>
        </p:blipFill>
        <p:spPr>
          <a:xfrm>
            <a:off x="2190126" y="0"/>
            <a:ext cx="74935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5302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text&#10;&#10;Description automatically generated">
            <a:extLst>
              <a:ext uri="{FF2B5EF4-FFF2-40B4-BE49-F238E27FC236}">
                <a16:creationId xmlns:a16="http://schemas.microsoft.com/office/drawing/2014/main" id="{1E84F9FF-A6E5-EA4F-9A79-ABD453E627D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51" b="6885"/>
          <a:stretch/>
        </p:blipFill>
        <p:spPr>
          <a:xfrm>
            <a:off x="2384996" y="-1"/>
            <a:ext cx="7223699" cy="6830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223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94BA901D-E68E-0644-A70C-C0334890C13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13" b="6885"/>
          <a:stretch/>
        </p:blipFill>
        <p:spPr>
          <a:xfrm>
            <a:off x="2055214" y="-1"/>
            <a:ext cx="7658412" cy="6848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4120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10B96832-F15A-9C47-8C03-F8B3A41F72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31" b="8416"/>
          <a:stretch/>
        </p:blipFill>
        <p:spPr>
          <a:xfrm>
            <a:off x="2175134" y="0"/>
            <a:ext cx="7538492" cy="6843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2228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310C5DB2-D9E2-B94F-ACA5-E811058D43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51" b="8634"/>
          <a:stretch/>
        </p:blipFill>
        <p:spPr>
          <a:xfrm>
            <a:off x="2355016" y="0"/>
            <a:ext cx="7358609" cy="6841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3325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CD7B7A7A-9040-214C-B516-CEDFD927B51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32" b="6885"/>
          <a:stretch/>
        </p:blipFill>
        <p:spPr>
          <a:xfrm>
            <a:off x="2534899" y="-1"/>
            <a:ext cx="7118767" cy="6848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6386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B5F84D5C-1070-2E47-94C0-D2C63D5A42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 b="21749"/>
          <a:stretch/>
        </p:blipFill>
        <p:spPr>
          <a:xfrm>
            <a:off x="2235095" y="0"/>
            <a:ext cx="7193717" cy="6834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1584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29;p33">
            <a:extLst>
              <a:ext uri="{FF2B5EF4-FFF2-40B4-BE49-F238E27FC236}">
                <a16:creationId xmlns:a16="http://schemas.microsoft.com/office/drawing/2014/main" id="{BE33A51D-9DB3-234B-A958-B83919956BBA}"/>
              </a:ext>
            </a:extLst>
          </p:cNvPr>
          <p:cNvSpPr txBox="1">
            <a:spLocks/>
          </p:cNvSpPr>
          <p:nvPr/>
        </p:nvSpPr>
        <p:spPr>
          <a:xfrm>
            <a:off x="1484026" y="804333"/>
            <a:ext cx="9773025" cy="5249334"/>
          </a:xfrm>
          <a:prstGeom prst="rect">
            <a:avLst/>
          </a:prstGeom>
        </p:spPr>
        <p:txBody>
          <a:bodyPr spcFirstLastPara="1" lIns="91425" tIns="45700" rIns="91425" bIns="45700" anchor="ctr" anchorCtr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2"/>
              </a:buClr>
              <a:buSzPct val="100000"/>
              <a:buFont typeface="Tw Cen MT" panose="020B0602020104020603" pitchFamily="34" charset="0"/>
              <a:buChar char=" 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517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0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Char char="•"/>
            </a:pPr>
            <a:r>
              <a:rPr lang="en-GB" sz="3200" dirty="0">
                <a:latin typeface="Calibri"/>
                <a:ea typeface="Calibri"/>
                <a:cs typeface="Calibri"/>
                <a:sym typeface="Calibri"/>
              </a:rPr>
              <a:t>What is the thrill ride of the century?</a:t>
            </a:r>
            <a:endParaRPr lang="en-GB" sz="3200" dirty="0"/>
          </a:p>
          <a:p>
            <a:pPr marL="228600" indent="-228600"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Char char="•"/>
            </a:pPr>
            <a:r>
              <a:rPr lang="en-GB" sz="3200" dirty="0">
                <a:latin typeface="Calibri"/>
                <a:ea typeface="Calibri"/>
                <a:cs typeface="Calibri"/>
                <a:sym typeface="Calibri"/>
              </a:rPr>
              <a:t>Why does </a:t>
            </a:r>
            <a:r>
              <a:rPr lang="en-GB" sz="3200" dirty="0" err="1">
                <a:latin typeface="Calibri"/>
                <a:ea typeface="Calibri"/>
                <a:cs typeface="Calibri"/>
                <a:sym typeface="Calibri"/>
              </a:rPr>
              <a:t>Dr.</a:t>
            </a:r>
            <a:r>
              <a:rPr lang="en-GB" sz="3200" dirty="0">
                <a:latin typeface="Calibri"/>
                <a:ea typeface="Calibri"/>
                <a:cs typeface="Calibri"/>
                <a:sym typeface="Calibri"/>
              </a:rPr>
              <a:t> Drax want the children to go to space?</a:t>
            </a:r>
            <a:endParaRPr lang="en-GB" sz="3200" dirty="0"/>
          </a:p>
          <a:p>
            <a:pPr marL="228600" indent="-228600"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Char char="•"/>
            </a:pPr>
            <a:r>
              <a:rPr lang="en-GB" sz="3200" dirty="0">
                <a:latin typeface="Calibri"/>
                <a:ea typeface="Calibri"/>
                <a:cs typeface="Calibri"/>
                <a:sym typeface="Calibri"/>
              </a:rPr>
              <a:t>How long did she say they would be gone for?</a:t>
            </a:r>
            <a:endParaRPr lang="en-GB" sz="3200" dirty="0"/>
          </a:p>
          <a:p>
            <a:pPr marL="228600" indent="-228600"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Char char="•"/>
            </a:pPr>
            <a:r>
              <a:rPr lang="en-GB" sz="3200" dirty="0">
                <a:latin typeface="Calibri"/>
                <a:ea typeface="Calibri"/>
                <a:cs typeface="Calibri"/>
                <a:sym typeface="Calibri"/>
              </a:rPr>
              <a:t>What do the grown ups have to do?</a:t>
            </a:r>
            <a:endParaRPr lang="en-GB" sz="3200" dirty="0"/>
          </a:p>
          <a:p>
            <a:pPr marL="228600" indent="-228600"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Char char="•"/>
            </a:pPr>
            <a:r>
              <a:rPr lang="en-GB" sz="3200" dirty="0">
                <a:latin typeface="Calibri"/>
                <a:ea typeface="Calibri"/>
                <a:cs typeface="Calibri"/>
                <a:sym typeface="Calibri"/>
              </a:rPr>
              <a:t>Do you trust </a:t>
            </a:r>
            <a:r>
              <a:rPr lang="en-GB" sz="3200" dirty="0" err="1">
                <a:latin typeface="Calibri"/>
                <a:ea typeface="Calibri"/>
                <a:cs typeface="Calibri"/>
                <a:sym typeface="Calibri"/>
              </a:rPr>
              <a:t>Dr.</a:t>
            </a:r>
            <a:r>
              <a:rPr lang="en-GB" sz="32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3200" dirty="0" err="1">
                <a:latin typeface="Calibri"/>
                <a:ea typeface="Calibri"/>
                <a:cs typeface="Calibri"/>
                <a:sym typeface="Calibri"/>
              </a:rPr>
              <a:t>Draz</a:t>
            </a:r>
            <a:r>
              <a:rPr lang="en-GB" sz="3200" dirty="0">
                <a:latin typeface="Calibri"/>
                <a:ea typeface="Calibri"/>
                <a:cs typeface="Calibri"/>
                <a:sym typeface="Calibri"/>
              </a:rPr>
              <a:t>? Give an explanation for your answer.</a:t>
            </a:r>
            <a:endParaRPr lang="en-GB" sz="3200" dirty="0"/>
          </a:p>
          <a:p>
            <a:pPr marL="0" indent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lang="en-GB" dirty="0"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16254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3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400"/>
              <a:buFont typeface="Calibri"/>
              <a:buNone/>
            </a:pPr>
            <a:r>
              <a:rPr lang="en-GB" sz="4400" b="1" i="0" u="none" strike="noStrike" cap="non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Read Chapter 14 – I am the space Daddy</a:t>
            </a:r>
            <a:endParaRPr/>
          </a:p>
        </p:txBody>
      </p:sp>
      <p:sp>
        <p:nvSpPr>
          <p:cNvPr id="235" name="Google Shape;235;p3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difficulties has Liam faced in pretending to be a Dad so far? </a:t>
            </a: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List as many as you can. </a:t>
            </a:r>
            <a:endParaRPr dirty="0"/>
          </a:p>
        </p:txBody>
      </p:sp>
      <p:pic>
        <p:nvPicPr>
          <p:cNvPr id="236" name="Google Shape;236;p34" descr="Image result for liam cosmic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76744" y="2886329"/>
            <a:ext cx="4572000" cy="34255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664684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7AA9AEFD-8981-EC4E-85B2-C9A6CB3F86A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45" b="10820"/>
          <a:stretch/>
        </p:blipFill>
        <p:spPr>
          <a:xfrm>
            <a:off x="2265076" y="0"/>
            <a:ext cx="7448550" cy="6791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9621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3EE2CE0E-5A82-7944-AA14-390CDABF6F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13" b="7759"/>
          <a:stretch/>
        </p:blipFill>
        <p:spPr>
          <a:xfrm>
            <a:off x="2295057" y="0"/>
            <a:ext cx="7283658" cy="6829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3487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text&#10;&#10;Description automatically generated">
            <a:extLst>
              <a:ext uri="{FF2B5EF4-FFF2-40B4-BE49-F238E27FC236}">
                <a16:creationId xmlns:a16="http://schemas.microsoft.com/office/drawing/2014/main" id="{AFB9644E-DF5D-2246-B9CE-152FF6A8A3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88" b="11912"/>
          <a:stretch/>
        </p:blipFill>
        <p:spPr>
          <a:xfrm>
            <a:off x="2340026" y="0"/>
            <a:ext cx="7598453" cy="6857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7851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C92678BD-F5A1-3943-B0F6-76DB6EC2AE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31" b="10602"/>
          <a:stretch/>
        </p:blipFill>
        <p:spPr>
          <a:xfrm>
            <a:off x="2265076" y="0"/>
            <a:ext cx="7253678" cy="6879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9729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66C62630-20D2-FB42-A417-6608DE5E70D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58" b="7322"/>
          <a:stretch/>
        </p:blipFill>
        <p:spPr>
          <a:xfrm>
            <a:off x="2444958" y="-1"/>
            <a:ext cx="7448550" cy="6848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6710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EFBB480A-C7AE-0D46-A1DC-0100798437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31" b="8853"/>
          <a:stretch/>
        </p:blipFill>
        <p:spPr>
          <a:xfrm>
            <a:off x="2474938" y="-1"/>
            <a:ext cx="7163737" cy="6858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0779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4FA29D63-5B34-F94D-98D3-CAD46C6C2D2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51" b="8634"/>
          <a:stretch/>
        </p:blipFill>
        <p:spPr>
          <a:xfrm>
            <a:off x="2399987" y="0"/>
            <a:ext cx="7253679" cy="6841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0913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8C0B86C0-FA81-6441-BF19-FCDED4F5569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 b="43169"/>
          <a:stretch/>
        </p:blipFill>
        <p:spPr>
          <a:xfrm>
            <a:off x="2295055" y="419724"/>
            <a:ext cx="7579893" cy="5036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2332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35"/>
          <p:cNvSpPr txBox="1">
            <a:spLocks noGrp="1"/>
          </p:cNvSpPr>
          <p:nvPr>
            <p:ph type="title"/>
          </p:nvPr>
        </p:nvSpPr>
        <p:spPr>
          <a:xfrm>
            <a:off x="678654" y="443145"/>
            <a:ext cx="11237122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sz="3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Main Task – Around the outside of each character, write how Liam and Florida appear/seem to the other characters. </a:t>
            </a:r>
            <a:endParaRPr sz="3600" dirty="0"/>
          </a:p>
        </p:txBody>
      </p:sp>
      <p:pic>
        <p:nvPicPr>
          <p:cNvPr id="242" name="Google Shape;242;p35" descr="Image result for Dad outline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7532205" y="1768708"/>
            <a:ext cx="3754920" cy="4448589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43" name="Google Shape;243;p35"/>
          <p:cNvGraphicFramePr/>
          <p:nvPr>
            <p:extLst>
              <p:ext uri="{D42A27DB-BD31-4B8C-83A1-F6EECF244321}">
                <p14:modId xmlns:p14="http://schemas.microsoft.com/office/powerpoint/2010/main" val="2973994243"/>
              </p:ext>
            </p:extLst>
          </p:nvPr>
        </p:nvGraphicFramePr>
        <p:xfrm>
          <a:off x="904875" y="2390604"/>
          <a:ext cx="6300365" cy="3204796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63003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047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dirty="0">
                          <a:solidFill>
                            <a:schemeClr val="bg1"/>
                          </a:solidFill>
                        </a:rPr>
                        <a:t>List</a:t>
                      </a:r>
                      <a:r>
                        <a:rPr lang="en-GB" sz="3600" baseline="0" dirty="0">
                          <a:solidFill>
                            <a:schemeClr val="bg1"/>
                          </a:solidFill>
                        </a:rPr>
                        <a:t> key words and phrases to describe how each character is acting and feeling. </a:t>
                      </a:r>
                      <a:endParaRPr lang="en-GB" sz="3600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600" dirty="0">
                          <a:solidFill>
                            <a:schemeClr val="bg1"/>
                          </a:solidFill>
                        </a:rPr>
                        <a:t>Add quotes from the text to support your ideas.</a:t>
                      </a:r>
                      <a:endParaRPr sz="3600" dirty="0">
                        <a:solidFill>
                          <a:schemeClr val="bg1"/>
                        </a:solidFill>
                      </a:endParaRPr>
                    </a:p>
                  </a:txBody>
                  <a:tcPr marL="91450" marR="91450" marT="45725" marB="45725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325907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3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sz="4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Plenary</a:t>
            </a:r>
            <a:endParaRPr dirty="0"/>
          </a:p>
        </p:txBody>
      </p:sp>
      <p:sp>
        <p:nvSpPr>
          <p:cNvPr id="249" name="Google Shape;249;p36"/>
          <p:cNvSpPr txBox="1">
            <a:spLocks noGrp="1"/>
          </p:cNvSpPr>
          <p:nvPr>
            <p:ph type="body" idx="1"/>
          </p:nvPr>
        </p:nvSpPr>
        <p:spPr>
          <a:xfrm>
            <a:off x="838200" y="1591408"/>
            <a:ext cx="10515600" cy="45855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know that Liam ends up on the space ship. </a:t>
            </a: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Predict – Why do you think he got picked?</a:t>
            </a:r>
            <a:endParaRPr dirty="0"/>
          </a:p>
        </p:txBody>
      </p:sp>
      <p:pic>
        <p:nvPicPr>
          <p:cNvPr id="7" name="Google Shape;250;p36" descr="http://i.telegraph.co.uk/multimedia/archive/01419/pbooks1_1419956c.jpg">
            <a:extLst>
              <a:ext uri="{FF2B5EF4-FFF2-40B4-BE49-F238E27FC236}">
                <a16:creationId xmlns:a16="http://schemas.microsoft.com/office/drawing/2014/main" id="{8549C029-7DD5-664D-BE65-A77E8A74B42F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08859" y="2511575"/>
            <a:ext cx="5018890" cy="33139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556766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090DCB5F-146D-478A-852A-34B16FE9F3A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175</Words>
  <Application>Microsoft Macintosh PowerPoint</Application>
  <PresentationFormat>Widescreen</PresentationFormat>
  <Paragraphs>16</Paragraphs>
  <Slides>25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Calibri</vt:lpstr>
      <vt:lpstr>Tw Cen MT</vt:lpstr>
      <vt:lpstr>Tw Cen MT Condensed</vt:lpstr>
      <vt:lpstr>Wingdings 3</vt:lpstr>
      <vt:lpstr>Integral</vt:lpstr>
      <vt:lpstr>Week 2 Day 5 </vt:lpstr>
      <vt:lpstr>Read Chapters 12 and 13 –In Chinayouidiot and Thrill Ride of the Century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Read Chapter 14 – I am the space Daddy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Main Task – Around the outside of each character, write how Liam and Florida appear/seem to the other characters. </vt:lpstr>
      <vt:lpstr>Plenary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2 Day 5 </dc:title>
  <dc:creator>Belinda Clark</dc:creator>
  <cp:lastModifiedBy>Belinda Clark</cp:lastModifiedBy>
  <cp:revision>3</cp:revision>
  <dcterms:created xsi:type="dcterms:W3CDTF">2020-05-14T17:38:26Z</dcterms:created>
  <dcterms:modified xsi:type="dcterms:W3CDTF">2020-05-14T17:50:45Z</dcterms:modified>
</cp:coreProperties>
</file>