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4" r:id="rId3"/>
    <p:sldId id="269" r:id="rId4"/>
    <p:sldId id="270" r:id="rId5"/>
    <p:sldId id="271" r:id="rId6"/>
    <p:sldId id="267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Twinkl" panose="020B0604020202020204" charset="0"/>
      <p:regular r:id="rId14"/>
      <p:bold r:id="rId15"/>
    </p:embeddedFont>
    <p:embeddedFont>
      <p:font typeface="Twinkl SemiBold" charset="0"/>
      <p:bold r:id="rId16"/>
    </p:embeddedFont>
    <p:embeddedFont>
      <p:font typeface="Sassoon Infant Rg" panose="02000503030000020003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DDDF9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3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109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microsoft.com/office/2015/10/relationships/revisionInfo" Target="revisionInfo.xml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St. George’s Day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85" y="1971302"/>
            <a:ext cx="3816350" cy="291539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St. George’s Day is England’s national day.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April 23</a:t>
            </a:r>
            <a:r>
              <a:rPr lang="en-GB" baseline="30000" dirty="0"/>
              <a:t>rd</a:t>
            </a:r>
            <a:r>
              <a:rPr lang="en-GB" dirty="0"/>
              <a:t> was named St. George’s Day in 1222.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popular custom for people on St. George’s Day is to wear a red rose in their button hole, the national flower for the national day. 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EA95D23-D01B-443A-BCB9-69EB066F3464}"/>
              </a:ext>
            </a:extLst>
          </p:cNvPr>
          <p:cNvSpPr/>
          <p:nvPr/>
        </p:nvSpPr>
        <p:spPr>
          <a:xfrm>
            <a:off x="4770731" y="1473201"/>
            <a:ext cx="3512819" cy="3512819"/>
          </a:xfrm>
          <a:prstGeom prst="ellipse">
            <a:avLst/>
          </a:prstGeom>
          <a:solidFill>
            <a:srgbClr val="9DDD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A4B7AA-D074-401F-AF4A-48CE6E4BD0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531" y="1350312"/>
            <a:ext cx="3408019" cy="7072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St. George’s Day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473201"/>
            <a:ext cx="7637465" cy="263839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red cross on a white background was St. George’s emblem. This is now the English flag.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St. George’s flag was adopted by Richard The Lion Heart and brought to England in the 12</a:t>
            </a:r>
            <a:r>
              <a:rPr lang="en-GB" baseline="30000" dirty="0"/>
              <a:t>th</a:t>
            </a:r>
            <a:r>
              <a:rPr lang="en-GB" dirty="0"/>
              <a:t> century. Soldiers wore it on their tunics to avoid confusion in battle.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real St. George is believed to have been a brave Roman Soldier who protested against the Romans’ torture of Christians.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71EBC76-E4C7-41DB-B143-039C7936A2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151" y="4309449"/>
            <a:ext cx="3113698" cy="1881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6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St. George’s Day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473201"/>
            <a:ext cx="7637465" cy="153040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St. George is also the Patron Saint of Scouting.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On the Sunday closest to April 23</a:t>
            </a:r>
            <a:r>
              <a:rPr lang="en-GB" baseline="30000" dirty="0"/>
              <a:t>rd</a:t>
            </a:r>
            <a:r>
              <a:rPr lang="en-GB" dirty="0"/>
              <a:t>, the Scouts and the Guides go on parade to their nearest church.</a:t>
            </a:r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19BAC4-173D-4867-B94E-AA618EB0C3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123" y="3049881"/>
            <a:ext cx="3863627" cy="27282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16E6FD8-15F4-45C8-8C77-13B35E6761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50" y="2957322"/>
            <a:ext cx="3893985" cy="2820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31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The Story of </a:t>
            </a:r>
            <a:br>
              <a:rPr lang="en-GB" sz="3600" dirty="0"/>
            </a:br>
            <a:r>
              <a:rPr lang="en-GB" sz="3600" dirty="0"/>
              <a:t>St. George Slaying the Dragon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2206417"/>
            <a:ext cx="3816350" cy="346939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town was terrorised by a dragon.</a:t>
            </a:r>
            <a:br>
              <a:rPr lang="en-GB" dirty="0"/>
            </a:b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young princess was offered to the dragon.</a:t>
            </a:r>
            <a:br>
              <a:rPr lang="en-GB" dirty="0"/>
            </a:b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When George heard about this he rode into the village.</a:t>
            </a:r>
            <a:br>
              <a:rPr lang="en-GB" dirty="0"/>
            </a:b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George slayed the dragon and rescued the princess.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01B25D-80C0-40AE-A374-6AD87A14A9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375" y="2009708"/>
            <a:ext cx="1466654" cy="31787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B9DEE6D-9BC7-42EB-9048-A6303B39DC6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6920" y="1759481"/>
            <a:ext cx="2748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27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</TotalTime>
  <Words>180</Words>
  <Application>Microsoft Office PowerPoint</Application>
  <PresentationFormat>On-screen Show (4:3)</PresentationFormat>
  <Paragraphs>21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Calibri</vt:lpstr>
      <vt:lpstr>Twinkl</vt:lpstr>
      <vt:lpstr>Twinkl SemiBold</vt:lpstr>
      <vt:lpstr>Sassoon Infant Rg</vt:lpstr>
      <vt:lpstr>Arial</vt:lpstr>
      <vt:lpstr>Office Theme</vt:lpstr>
      <vt:lpstr>PowerPoint Presentation</vt:lpstr>
      <vt:lpstr>St. George’s Day</vt:lpstr>
      <vt:lpstr>St. George’s Day</vt:lpstr>
      <vt:lpstr>St. George’s Day</vt:lpstr>
      <vt:lpstr>The Story of  St. George Slaying the Dragon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Kelly Hally</cp:lastModifiedBy>
  <cp:revision>1</cp:revision>
  <dcterms:created xsi:type="dcterms:W3CDTF">2018-03-27T14:19:30Z</dcterms:created>
  <dcterms:modified xsi:type="dcterms:W3CDTF">2020-04-22T16:14:00Z</dcterms:modified>
</cp:coreProperties>
</file>