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/>
    <p:restoredTop sz="94687"/>
  </p:normalViewPr>
  <p:slideViewPr>
    <p:cSldViewPr snapToGrid="0">
      <p:cViewPr varScale="1">
        <p:scale>
          <a:sx n="85" d="100"/>
          <a:sy n="85" d="100"/>
        </p:scale>
        <p:origin x="134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FC2FAF-C31C-4249-B3D8-89EFA083F64A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608260-D951-44AE-B5E7-6A9BA1AA2F6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79448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CDBBD4-A9A5-46D4-9973-A8F0FD833209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2014DF-0565-4297-BAB9-95CBC84CF41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310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420CB7-2822-4CD9-BBEE-99C204E3ADD3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A1574E-ABA9-4E12-B30E-5175BF1DB36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577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AA6CB5-6478-45A9-BCE0-D6C4C1E55B47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FD716E-C42C-4485-A551-3DFDBAB777A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500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4A8720-F262-4447-B75C-9AEF57938C35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48186F-9541-4DA1-B2B8-9C25A5F2A44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123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6DCBEB-1CD8-4280-97FF-CFA6A841B25C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B8D562-F99B-4669-8F4E-AB64AFD7C0C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61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5976F3-6AFA-42B8-BC69-CBCBE2BE5073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78A7FF-8AA4-4461-BAA1-21A25553C2C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219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9B63A3-67B8-4CB4-8EA9-B01593659F80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2CE40F-F546-4B4D-A789-38A2D516506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093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D9BC80D-697E-4710-8D45-81917C9A77B9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D753BA-3561-4D3D-A6CE-79C65BBFDF0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0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00F816-BBFD-4A0F-9D98-07A8932E9934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444553-FE8C-4DAD-8983-886337D0843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152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E4621A-EE15-4437-87BA-E9103E4B4BA8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9EA530-987C-4714-9FDD-DA6EF78CFBA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15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241A66F8-5309-4ADE-9BA6-337B2075D2B2}" type="datetime1">
              <a:rPr lang="en-GB"/>
              <a:pPr lvl="0"/>
              <a:t>07/05/2020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  <a:ea typeface=""/>
                <a:cs typeface=""/>
              </a:defRPr>
            </a:lvl1pPr>
          </a:lstStyle>
          <a:p>
            <a:pPr lvl="0"/>
            <a:fld id="{755BB41A-8FBD-46EE-9CB5-797C5E88E114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  <a:ea typeface=""/>
          <a:cs typeface="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  <a:ea typeface=""/>
          <a:cs typeface="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6"/>
          <p:cNvSpPr/>
          <p:nvPr/>
        </p:nvSpPr>
        <p:spPr>
          <a:xfrm>
            <a:off x="3719431" y="2017715"/>
            <a:ext cx="4853808" cy="2594692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8103" cap="flat">
            <a:solidFill>
              <a:srgbClr val="FF0000"/>
            </a:solidFill>
            <a:custDash>
              <a:ds d="100000" sp="100000"/>
            </a:custDash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  <a:ea typeface=""/>
              <a:cs typeface="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3755431" y="2220282"/>
            <a:ext cx="4689418" cy="224676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sng" strike="noStrike" kern="1200" cap="none" spc="0" baseline="0" dirty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VE Day – Friday 8</a:t>
            </a:r>
            <a:r>
              <a:rPr lang="en-GB" sz="2800" b="0" i="0" u="sng" strike="noStrike" kern="1200" cap="none" spc="0" baseline="30000" dirty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th</a:t>
            </a:r>
            <a:r>
              <a:rPr lang="en-GB" sz="2800" b="0" i="0" u="sng" strike="noStrike" kern="1200" cap="none" spc="0" baseline="0" dirty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 May</a:t>
            </a:r>
            <a:br>
              <a:rPr lang="en-GB" sz="2800" b="0" i="0" u="sng" strike="noStrike" kern="1200" cap="none" spc="0" baseline="0" dirty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</a:br>
            <a:r>
              <a:rPr lang="en-GB" sz="2800" b="0" i="0" u="none" strike="noStrike" kern="1200" cap="none" spc="0" baseline="0" dirty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VE day marks the day when the Second World War ended in Europe. It happened when Germany surrendered. </a:t>
            </a:r>
            <a:endParaRPr lang="en-GB" sz="2800" b="0" i="0" u="sng" strike="noStrike" kern="1200" cap="none" spc="0" baseline="0" dirty="0">
              <a:solidFill>
                <a:srgbClr val="000000"/>
              </a:solidFill>
              <a:uFillTx/>
              <a:latin typeface="CCW Cursive Writing 19" pitchFamily="66"/>
              <a:ea typeface=""/>
              <a:cs typeface=""/>
            </a:endParaRPr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/>
          <a:srcRect l="64122" t="18970" r="10835" b="40538"/>
          <a:stretch>
            <a:fillRect/>
          </a:stretch>
        </p:blipFill>
        <p:spPr>
          <a:xfrm rot="20587015">
            <a:off x="334851" y="553787"/>
            <a:ext cx="1622739" cy="147521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6"/>
          <p:cNvSpPr txBox="1"/>
          <p:nvPr/>
        </p:nvSpPr>
        <p:spPr>
          <a:xfrm>
            <a:off x="1981203" y="551648"/>
            <a:ext cx="2037008" cy="7117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Make your own flag</a:t>
            </a:r>
          </a:p>
        </p:txBody>
      </p:sp>
      <p:sp>
        <p:nvSpPr>
          <p:cNvPr id="6" name="TextBox 7"/>
          <p:cNvSpPr txBox="1"/>
          <p:nvPr/>
        </p:nvSpPr>
        <p:spPr>
          <a:xfrm rot="856927">
            <a:off x="8560778" y="836941"/>
            <a:ext cx="2037008" cy="73866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Design your own teacup</a:t>
            </a:r>
          </a:p>
        </p:txBody>
      </p:sp>
      <p:pic>
        <p:nvPicPr>
          <p:cNvPr id="7" name="Picture 8"/>
          <p:cNvPicPr>
            <a:picLocks noChangeAspect="1"/>
          </p:cNvPicPr>
          <p:nvPr/>
        </p:nvPicPr>
        <p:blipFill>
          <a:blip r:embed="rId3"/>
          <a:srcRect l="72040" t="24780" r="8262" b="49868"/>
          <a:stretch>
            <a:fillRect/>
          </a:stretch>
        </p:blipFill>
        <p:spPr>
          <a:xfrm>
            <a:off x="10342915" y="95371"/>
            <a:ext cx="1403393" cy="101552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9"/>
          <p:cNvPicPr>
            <a:picLocks noChangeAspect="1"/>
          </p:cNvPicPr>
          <p:nvPr/>
        </p:nvPicPr>
        <p:blipFill>
          <a:blip r:embed="rId4"/>
          <a:srcRect l="59074" t="25484" r="5985" b="36311"/>
          <a:stretch>
            <a:fillRect/>
          </a:stretch>
        </p:blipFill>
        <p:spPr>
          <a:xfrm rot="20891290">
            <a:off x="6797146" y="251452"/>
            <a:ext cx="1628573" cy="100113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10"/>
          <p:cNvSpPr txBox="1"/>
          <p:nvPr/>
        </p:nvSpPr>
        <p:spPr>
          <a:xfrm rot="399294">
            <a:off x="8667926" y="4744008"/>
            <a:ext cx="2617460" cy="106182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Make your own jam tarts or scones</a:t>
            </a:r>
          </a:p>
        </p:txBody>
      </p:sp>
      <p:sp>
        <p:nvSpPr>
          <p:cNvPr id="10" name="TextBox 12"/>
          <p:cNvSpPr txBox="1"/>
          <p:nvPr/>
        </p:nvSpPr>
        <p:spPr>
          <a:xfrm rot="20330972">
            <a:off x="310994" y="2452081"/>
            <a:ext cx="1655201" cy="73866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Make a crown</a:t>
            </a:r>
          </a:p>
        </p:txBody>
      </p:sp>
      <p:pic>
        <p:nvPicPr>
          <p:cNvPr id="11" name="Picture 17"/>
          <p:cNvPicPr>
            <a:picLocks noChangeAspect="1"/>
          </p:cNvPicPr>
          <p:nvPr/>
        </p:nvPicPr>
        <p:blipFill>
          <a:blip r:embed="rId5"/>
          <a:srcRect l="57787" t="18970" r="9054" b="35079"/>
          <a:stretch>
            <a:fillRect/>
          </a:stretch>
        </p:blipFill>
        <p:spPr>
          <a:xfrm rot="20864304">
            <a:off x="303563" y="3249401"/>
            <a:ext cx="1619978" cy="126212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8"/>
          <p:cNvPicPr>
            <a:picLocks noChangeAspect="1"/>
          </p:cNvPicPr>
          <p:nvPr/>
        </p:nvPicPr>
        <p:blipFill>
          <a:blip r:embed="rId6"/>
          <a:srcRect l="68279" t="16859" r="15290" b="20818"/>
          <a:stretch>
            <a:fillRect/>
          </a:stretch>
        </p:blipFill>
        <p:spPr>
          <a:xfrm>
            <a:off x="4726451" y="4814974"/>
            <a:ext cx="933876" cy="19915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9"/>
          <p:cNvPicPr>
            <a:picLocks noChangeAspect="1"/>
          </p:cNvPicPr>
          <p:nvPr/>
        </p:nvPicPr>
        <p:blipFill>
          <a:blip r:embed="rId7"/>
          <a:srcRect l="61844" t="18267" r="10440" b="39833"/>
          <a:stretch>
            <a:fillRect/>
          </a:stretch>
        </p:blipFill>
        <p:spPr>
          <a:xfrm>
            <a:off x="10508403" y="5632932"/>
            <a:ext cx="1380652" cy="117355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20"/>
          <p:cNvPicPr>
            <a:picLocks noChangeAspect="1"/>
          </p:cNvPicPr>
          <p:nvPr/>
        </p:nvPicPr>
        <p:blipFill>
          <a:blip r:embed="rId8"/>
          <a:srcRect l="68347" t="17876" r="16300" b="63505"/>
          <a:stretch>
            <a:fillRect/>
          </a:stretch>
        </p:blipFill>
        <p:spPr>
          <a:xfrm rot="334080">
            <a:off x="8430988" y="5668182"/>
            <a:ext cx="1562051" cy="10650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21"/>
          <p:cNvPicPr>
            <a:picLocks noChangeAspect="1"/>
          </p:cNvPicPr>
          <p:nvPr/>
        </p:nvPicPr>
        <p:blipFill>
          <a:blip r:embed="rId9"/>
          <a:srcRect l="52988" t="20710" r="8659" b="39457"/>
          <a:stretch>
            <a:fillRect/>
          </a:stretch>
        </p:blipFill>
        <p:spPr>
          <a:xfrm rot="620788">
            <a:off x="4039166" y="443877"/>
            <a:ext cx="1588038" cy="92727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Picture 22"/>
          <p:cNvPicPr>
            <a:picLocks noChangeAspect="1"/>
          </p:cNvPicPr>
          <p:nvPr/>
        </p:nvPicPr>
        <p:blipFill>
          <a:blip r:embed="rId10"/>
          <a:srcRect l="59653" t="20291" r="10612" b="35698"/>
          <a:stretch>
            <a:fillRect/>
          </a:stretch>
        </p:blipFill>
        <p:spPr>
          <a:xfrm rot="562037">
            <a:off x="2107535" y="2337792"/>
            <a:ext cx="1121328" cy="9331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Picture 23"/>
          <p:cNvPicPr>
            <a:picLocks noChangeAspect="1"/>
          </p:cNvPicPr>
          <p:nvPr/>
        </p:nvPicPr>
        <p:blipFill>
          <a:blip r:embed="rId11"/>
          <a:srcRect l="41059" t="50308" r="42411" b="35255"/>
          <a:stretch>
            <a:fillRect/>
          </a:stretch>
        </p:blipFill>
        <p:spPr>
          <a:xfrm>
            <a:off x="873690" y="5451762"/>
            <a:ext cx="2150769" cy="10560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8" name="TextBox 24"/>
          <p:cNvSpPr txBox="1"/>
          <p:nvPr/>
        </p:nvSpPr>
        <p:spPr>
          <a:xfrm rot="399294">
            <a:off x="1506521" y="4845406"/>
            <a:ext cx="2617460" cy="73866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Create a poppy picture</a:t>
            </a:r>
          </a:p>
        </p:txBody>
      </p:sp>
      <p:pic>
        <p:nvPicPr>
          <p:cNvPr id="19" name="Picture 25"/>
          <p:cNvPicPr>
            <a:picLocks noChangeAspect="1"/>
          </p:cNvPicPr>
          <p:nvPr/>
        </p:nvPicPr>
        <p:blipFill>
          <a:blip r:embed="rId12"/>
          <a:srcRect l="13838" t="35695" r="52013" b="34023"/>
          <a:stretch>
            <a:fillRect/>
          </a:stretch>
        </p:blipFill>
        <p:spPr>
          <a:xfrm>
            <a:off x="9475159" y="2029510"/>
            <a:ext cx="2364519" cy="117883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TextBox 26"/>
          <p:cNvSpPr txBox="1"/>
          <p:nvPr/>
        </p:nvSpPr>
        <p:spPr>
          <a:xfrm rot="399294">
            <a:off x="9348690" y="3373131"/>
            <a:ext cx="2617460" cy="73866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Create a picture of a soldier</a:t>
            </a:r>
          </a:p>
        </p:txBody>
      </p:sp>
      <p:sp>
        <p:nvSpPr>
          <p:cNvPr id="21" name="TextBox 11"/>
          <p:cNvSpPr txBox="1"/>
          <p:nvPr/>
        </p:nvSpPr>
        <p:spPr>
          <a:xfrm rot="399294">
            <a:off x="5049290" y="5616446"/>
            <a:ext cx="2617460" cy="3885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>
                <a:solidFill>
                  <a:srgbClr val="000000"/>
                </a:solidFill>
                <a:uFillTx/>
                <a:latin typeface="CCW Cursive Writing 19" pitchFamily="66"/>
                <a:ea typeface=""/>
                <a:cs typeface=""/>
              </a:rPr>
              <a:t>Design a medal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58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CCW Cursive Writing 19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B. Pilling</dc:creator>
  <cp:lastModifiedBy>Belinda Clark</cp:lastModifiedBy>
  <cp:revision>6</cp:revision>
  <dcterms:created xsi:type="dcterms:W3CDTF">2020-05-04T08:45:45Z</dcterms:created>
  <dcterms:modified xsi:type="dcterms:W3CDTF">2020-05-07T08:14:21Z</dcterms:modified>
</cp:coreProperties>
</file>