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57" r:id="rId5"/>
    <p:sldId id="259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opher Tetley" initials="CT" lastIdx="1" clrIdx="0">
    <p:extLst>
      <p:ext uri="{19B8F6BF-5375-455C-9EA6-DF929625EA0E}">
        <p15:presenceInfo xmlns:p15="http://schemas.microsoft.com/office/powerpoint/2012/main" userId="cb526bebe71b04a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CD3A23-FB74-4720-B074-E058FDF4FD60}" v="19" dt="2020-07-20T15:14:15.1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Tetley" userId="cb526bebe71b04a4" providerId="LiveId" clId="{5FCD3A23-FB74-4720-B074-E058FDF4FD60}"/>
    <pc:docChg chg="undo custSel mod addSld modSld">
      <pc:chgData name="Christopher Tetley" userId="cb526bebe71b04a4" providerId="LiveId" clId="{5FCD3A23-FB74-4720-B074-E058FDF4FD60}" dt="2020-07-20T15:15:32.094" v="300" actId="26606"/>
      <pc:docMkLst>
        <pc:docMk/>
      </pc:docMkLst>
      <pc:sldChg chg="addSp modSp mod setBg setClrOvrMap">
        <pc:chgData name="Christopher Tetley" userId="cb526bebe71b04a4" providerId="LiveId" clId="{5FCD3A23-FB74-4720-B074-E058FDF4FD60}" dt="2020-07-20T14:59:01.724" v="102" actId="20577"/>
        <pc:sldMkLst>
          <pc:docMk/>
          <pc:sldMk cId="2133121649" sldId="256"/>
        </pc:sldMkLst>
        <pc:spChg chg="mod ord">
          <ac:chgData name="Christopher Tetley" userId="cb526bebe71b04a4" providerId="LiveId" clId="{5FCD3A23-FB74-4720-B074-E058FDF4FD60}" dt="2020-07-20T14:57:56.275" v="82" actId="26606"/>
          <ac:spMkLst>
            <pc:docMk/>
            <pc:sldMk cId="2133121649" sldId="256"/>
            <ac:spMk id="2" creationId="{A68A4A6D-DABB-420B-9ED4-00CF6C489C53}"/>
          </ac:spMkLst>
        </pc:spChg>
        <pc:spChg chg="mod">
          <ac:chgData name="Christopher Tetley" userId="cb526bebe71b04a4" providerId="LiveId" clId="{5FCD3A23-FB74-4720-B074-E058FDF4FD60}" dt="2020-07-20T14:59:01.724" v="102" actId="20577"/>
          <ac:spMkLst>
            <pc:docMk/>
            <pc:sldMk cId="2133121649" sldId="256"/>
            <ac:spMk id="3" creationId="{45D45DCE-E8BA-47ED-91A1-B0C4922320E7}"/>
          </ac:spMkLst>
        </pc:spChg>
        <pc:spChg chg="add">
          <ac:chgData name="Christopher Tetley" userId="cb526bebe71b04a4" providerId="LiveId" clId="{5FCD3A23-FB74-4720-B074-E058FDF4FD60}" dt="2020-07-20T14:57:56.275" v="82" actId="26606"/>
          <ac:spMkLst>
            <pc:docMk/>
            <pc:sldMk cId="2133121649" sldId="256"/>
            <ac:spMk id="10" creationId="{5A59F003-E00A-43F9-91DC-CC54E3B87466}"/>
          </ac:spMkLst>
        </pc:spChg>
        <pc:spChg chg="add">
          <ac:chgData name="Christopher Tetley" userId="cb526bebe71b04a4" providerId="LiveId" clId="{5FCD3A23-FB74-4720-B074-E058FDF4FD60}" dt="2020-07-20T14:57:56.275" v="82" actId="26606"/>
          <ac:spMkLst>
            <pc:docMk/>
            <pc:sldMk cId="2133121649" sldId="256"/>
            <ac:spMk id="12" creationId="{D74A4382-E3AD-430A-9A1F-DFA3E0E77A7D}"/>
          </ac:spMkLst>
        </pc:spChg>
        <pc:spChg chg="add">
          <ac:chgData name="Christopher Tetley" userId="cb526bebe71b04a4" providerId="LiveId" clId="{5FCD3A23-FB74-4720-B074-E058FDF4FD60}" dt="2020-07-20T14:57:56.275" v="82" actId="26606"/>
          <ac:spMkLst>
            <pc:docMk/>
            <pc:sldMk cId="2133121649" sldId="256"/>
            <ac:spMk id="14" creationId="{79F40191-0F44-4FD1-82CC-ACB507C14BE6}"/>
          </ac:spMkLst>
        </pc:spChg>
        <pc:picChg chg="add mod modCrop">
          <ac:chgData name="Christopher Tetley" userId="cb526bebe71b04a4" providerId="LiveId" clId="{5FCD3A23-FB74-4720-B074-E058FDF4FD60}" dt="2020-07-20T14:58:37.121" v="88" actId="732"/>
          <ac:picMkLst>
            <pc:docMk/>
            <pc:sldMk cId="2133121649" sldId="256"/>
            <ac:picMk id="5" creationId="{B912A609-6E64-4BC2-A66C-5C8915B1B947}"/>
          </ac:picMkLst>
        </pc:picChg>
      </pc:sldChg>
      <pc:sldChg chg="modSp mod">
        <pc:chgData name="Christopher Tetley" userId="cb526bebe71b04a4" providerId="LiveId" clId="{5FCD3A23-FB74-4720-B074-E058FDF4FD60}" dt="2020-07-20T14:55:16.074" v="72" actId="732"/>
        <pc:sldMkLst>
          <pc:docMk/>
          <pc:sldMk cId="4288252344" sldId="257"/>
        </pc:sldMkLst>
        <pc:picChg chg="mod modCrop">
          <ac:chgData name="Christopher Tetley" userId="cb526bebe71b04a4" providerId="LiveId" clId="{5FCD3A23-FB74-4720-B074-E058FDF4FD60}" dt="2020-07-20T14:55:16.074" v="72" actId="732"/>
          <ac:picMkLst>
            <pc:docMk/>
            <pc:sldMk cId="4288252344" sldId="257"/>
            <ac:picMk id="4" creationId="{B150F764-5F1A-4DF2-9A3E-33CFBA2D8245}"/>
          </ac:picMkLst>
        </pc:picChg>
      </pc:sldChg>
      <pc:sldChg chg="modSp mod">
        <pc:chgData name="Christopher Tetley" userId="cb526bebe71b04a4" providerId="LiveId" clId="{5FCD3A23-FB74-4720-B074-E058FDF4FD60}" dt="2020-07-20T15:01:53.304" v="117" actId="20577"/>
        <pc:sldMkLst>
          <pc:docMk/>
          <pc:sldMk cId="2663437035" sldId="258"/>
        </pc:sldMkLst>
        <pc:spChg chg="mod">
          <ac:chgData name="Christopher Tetley" userId="cb526bebe71b04a4" providerId="LiveId" clId="{5FCD3A23-FB74-4720-B074-E058FDF4FD60}" dt="2020-07-20T15:01:53.304" v="117" actId="20577"/>
          <ac:spMkLst>
            <pc:docMk/>
            <pc:sldMk cId="2663437035" sldId="258"/>
            <ac:spMk id="2" creationId="{E2078B89-F6E1-47DD-82A3-81ECB8B09C49}"/>
          </ac:spMkLst>
        </pc:spChg>
        <pc:picChg chg="mod modCrop">
          <ac:chgData name="Christopher Tetley" userId="cb526bebe71b04a4" providerId="LiveId" clId="{5FCD3A23-FB74-4720-B074-E058FDF4FD60}" dt="2020-07-20T14:54:48.358" v="70" actId="732"/>
          <ac:picMkLst>
            <pc:docMk/>
            <pc:sldMk cId="2663437035" sldId="258"/>
            <ac:picMk id="4" creationId="{B0F2F194-F70B-4A30-8D0A-7A95394282A2}"/>
          </ac:picMkLst>
        </pc:picChg>
      </pc:sldChg>
      <pc:sldChg chg="modSp mod">
        <pc:chgData name="Christopher Tetley" userId="cb526bebe71b04a4" providerId="LiveId" clId="{5FCD3A23-FB74-4720-B074-E058FDF4FD60}" dt="2020-07-20T14:55:49.314" v="74" actId="732"/>
        <pc:sldMkLst>
          <pc:docMk/>
          <pc:sldMk cId="1806584037" sldId="259"/>
        </pc:sldMkLst>
        <pc:picChg chg="mod modCrop">
          <ac:chgData name="Christopher Tetley" userId="cb526bebe71b04a4" providerId="LiveId" clId="{5FCD3A23-FB74-4720-B074-E058FDF4FD60}" dt="2020-07-20T14:55:49.314" v="74" actId="732"/>
          <ac:picMkLst>
            <pc:docMk/>
            <pc:sldMk cId="1806584037" sldId="259"/>
            <ac:picMk id="4" creationId="{80B6DB01-70A7-4E32-8481-92C8D241A7D3}"/>
          </ac:picMkLst>
        </pc:picChg>
      </pc:sldChg>
      <pc:sldChg chg="modSp mod">
        <pc:chgData name="Christopher Tetley" userId="cb526bebe71b04a4" providerId="LiveId" clId="{5FCD3A23-FB74-4720-B074-E058FDF4FD60}" dt="2020-07-20T14:56:15.848" v="76" actId="732"/>
        <pc:sldMkLst>
          <pc:docMk/>
          <pc:sldMk cId="1158603593" sldId="260"/>
        </pc:sldMkLst>
        <pc:picChg chg="mod modCrop">
          <ac:chgData name="Christopher Tetley" userId="cb526bebe71b04a4" providerId="LiveId" clId="{5FCD3A23-FB74-4720-B074-E058FDF4FD60}" dt="2020-07-20T14:56:15.848" v="76" actId="732"/>
          <ac:picMkLst>
            <pc:docMk/>
            <pc:sldMk cId="1158603593" sldId="260"/>
            <ac:picMk id="4" creationId="{7B1751CC-ACD4-4A5B-AB32-0729BBA4289A}"/>
          </ac:picMkLst>
        </pc:picChg>
      </pc:sldChg>
      <pc:sldChg chg="modSp mod">
        <pc:chgData name="Christopher Tetley" userId="cb526bebe71b04a4" providerId="LiveId" clId="{5FCD3A23-FB74-4720-B074-E058FDF4FD60}" dt="2020-07-20T14:56:50.738" v="80" actId="732"/>
        <pc:sldMkLst>
          <pc:docMk/>
          <pc:sldMk cId="2261541846" sldId="261"/>
        </pc:sldMkLst>
        <pc:picChg chg="mod modCrop">
          <ac:chgData name="Christopher Tetley" userId="cb526bebe71b04a4" providerId="LiveId" clId="{5FCD3A23-FB74-4720-B074-E058FDF4FD60}" dt="2020-07-20T14:56:32.251" v="78" actId="732"/>
          <ac:picMkLst>
            <pc:docMk/>
            <pc:sldMk cId="2261541846" sldId="261"/>
            <ac:picMk id="4" creationId="{AADC162B-68DA-4B87-A7C8-98AA33A04567}"/>
          </ac:picMkLst>
        </pc:picChg>
        <pc:picChg chg="mod modCrop">
          <ac:chgData name="Christopher Tetley" userId="cb526bebe71b04a4" providerId="LiveId" clId="{5FCD3A23-FB74-4720-B074-E058FDF4FD60}" dt="2020-07-20T14:56:50.738" v="80" actId="732"/>
          <ac:picMkLst>
            <pc:docMk/>
            <pc:sldMk cId="2261541846" sldId="261"/>
            <ac:picMk id="5" creationId="{2C9CFE76-C1A5-4F0B-ADD6-EF7F5862CD66}"/>
          </ac:picMkLst>
        </pc:picChg>
      </pc:sldChg>
      <pc:sldChg chg="addSp delSp modSp mod modAnim">
        <pc:chgData name="Christopher Tetley" userId="cb526bebe71b04a4" providerId="LiveId" clId="{5FCD3A23-FB74-4720-B074-E058FDF4FD60}" dt="2020-07-20T15:02:30.376" v="162" actId="20577"/>
        <pc:sldMkLst>
          <pc:docMk/>
          <pc:sldMk cId="3773593342" sldId="262"/>
        </pc:sldMkLst>
        <pc:spChg chg="mod">
          <ac:chgData name="Christopher Tetley" userId="cb526bebe71b04a4" providerId="LiveId" clId="{5FCD3A23-FB74-4720-B074-E058FDF4FD60}" dt="2020-07-20T15:02:30.376" v="162" actId="20577"/>
          <ac:spMkLst>
            <pc:docMk/>
            <pc:sldMk cId="3773593342" sldId="262"/>
            <ac:spMk id="2" creationId="{E9A4334B-A037-4A2C-9D94-EC5F238DB074}"/>
          </ac:spMkLst>
        </pc:spChg>
        <pc:spChg chg="del">
          <ac:chgData name="Christopher Tetley" userId="cb526bebe71b04a4" providerId="LiveId" clId="{5FCD3A23-FB74-4720-B074-E058FDF4FD60}" dt="2020-07-20T15:01:02.443" v="103"/>
          <ac:spMkLst>
            <pc:docMk/>
            <pc:sldMk cId="3773593342" sldId="262"/>
            <ac:spMk id="3" creationId="{00CE4AFE-A70A-468B-A8CA-2CB57A88686B}"/>
          </ac:spMkLst>
        </pc:spChg>
        <pc:picChg chg="add mod">
          <ac:chgData name="Christopher Tetley" userId="cb526bebe71b04a4" providerId="LiveId" clId="{5FCD3A23-FB74-4720-B074-E058FDF4FD60}" dt="2020-07-20T15:01:02.443" v="103"/>
          <ac:picMkLst>
            <pc:docMk/>
            <pc:sldMk cId="3773593342" sldId="262"/>
            <ac:picMk id="4" creationId="{7516D0F2-805E-4DA7-97BC-CC827982A5E3}"/>
          </ac:picMkLst>
        </pc:picChg>
      </pc:sldChg>
      <pc:sldChg chg="addSp delSp modSp mod setBg setClrOvrMap">
        <pc:chgData name="Christopher Tetley" userId="cb526bebe71b04a4" providerId="LiveId" clId="{5FCD3A23-FB74-4720-B074-E058FDF4FD60}" dt="2020-07-20T15:06:30.221" v="257" actId="732"/>
        <pc:sldMkLst>
          <pc:docMk/>
          <pc:sldMk cId="1098843429" sldId="263"/>
        </pc:sldMkLst>
        <pc:spChg chg="mod ord">
          <ac:chgData name="Christopher Tetley" userId="cb526bebe71b04a4" providerId="LiveId" clId="{5FCD3A23-FB74-4720-B074-E058FDF4FD60}" dt="2020-07-20T15:03:39.049" v="218" actId="26606"/>
          <ac:spMkLst>
            <pc:docMk/>
            <pc:sldMk cId="1098843429" sldId="263"/>
            <ac:spMk id="2" creationId="{F378C291-B426-4BE8-9599-76A169D8CE9B}"/>
          </ac:spMkLst>
        </pc:spChg>
        <pc:spChg chg="del">
          <ac:chgData name="Christopher Tetley" userId="cb526bebe71b04a4" providerId="LiveId" clId="{5FCD3A23-FB74-4720-B074-E058FDF4FD60}" dt="2020-07-20T15:03:27.762" v="213" actId="931"/>
          <ac:spMkLst>
            <pc:docMk/>
            <pc:sldMk cId="1098843429" sldId="263"/>
            <ac:spMk id="3" creationId="{DF8DAFA7-AF10-4BCC-86E0-DD0F9313448E}"/>
          </ac:spMkLst>
        </pc:spChg>
        <pc:spChg chg="add mod">
          <ac:chgData name="Christopher Tetley" userId="cb526bebe71b04a4" providerId="LiveId" clId="{5FCD3A23-FB74-4720-B074-E058FDF4FD60}" dt="2020-07-20T15:06:11.679" v="256" actId="207"/>
          <ac:spMkLst>
            <pc:docMk/>
            <pc:sldMk cId="1098843429" sldId="263"/>
            <ac:spMk id="8" creationId="{A16A6AFE-659F-4F35-AF35-8CF177442162}"/>
          </ac:spMkLst>
        </pc:spChg>
        <pc:spChg chg="add del">
          <ac:chgData name="Christopher Tetley" userId="cb526bebe71b04a4" providerId="LiveId" clId="{5FCD3A23-FB74-4720-B074-E058FDF4FD60}" dt="2020-07-20T15:04:11.824" v="219"/>
          <ac:spMkLst>
            <pc:docMk/>
            <pc:sldMk cId="1098843429" sldId="263"/>
            <ac:spMk id="9" creationId="{F39D241E-1E12-439A-9EC3-C64276735ACF}"/>
          </ac:spMkLst>
        </pc:spChg>
        <pc:spChg chg="add del">
          <ac:chgData name="Christopher Tetley" userId="cb526bebe71b04a4" providerId="LiveId" clId="{5FCD3A23-FB74-4720-B074-E058FDF4FD60}" dt="2020-07-20T15:03:39.049" v="217" actId="26606"/>
          <ac:spMkLst>
            <pc:docMk/>
            <pc:sldMk cId="1098843429" sldId="263"/>
            <ac:spMk id="10" creationId="{55666830-9A19-4E01-8505-D6C7F9AC5665}"/>
          </ac:spMkLst>
        </pc:spChg>
        <pc:spChg chg="add del">
          <ac:chgData name="Christopher Tetley" userId="cb526bebe71b04a4" providerId="LiveId" clId="{5FCD3A23-FB74-4720-B074-E058FDF4FD60}" dt="2020-07-20T15:03:39.049" v="217" actId="26606"/>
          <ac:spMkLst>
            <pc:docMk/>
            <pc:sldMk cId="1098843429" sldId="263"/>
            <ac:spMk id="12" creationId="{AE9FC877-7FB6-4D22-9988-35420644E202}"/>
          </ac:spMkLst>
        </pc:spChg>
        <pc:spChg chg="add del">
          <ac:chgData name="Christopher Tetley" userId="cb526bebe71b04a4" providerId="LiveId" clId="{5FCD3A23-FB74-4720-B074-E058FDF4FD60}" dt="2020-07-20T15:03:39.049" v="217" actId="26606"/>
          <ac:spMkLst>
            <pc:docMk/>
            <pc:sldMk cId="1098843429" sldId="263"/>
            <ac:spMk id="14" creationId="{E41809D1-F12E-46BB-B804-5F209D325E8B}"/>
          </ac:spMkLst>
        </pc:spChg>
        <pc:spChg chg="add del">
          <ac:chgData name="Christopher Tetley" userId="cb526bebe71b04a4" providerId="LiveId" clId="{5FCD3A23-FB74-4720-B074-E058FDF4FD60}" dt="2020-07-20T15:03:39.049" v="217" actId="26606"/>
          <ac:spMkLst>
            <pc:docMk/>
            <pc:sldMk cId="1098843429" sldId="263"/>
            <ac:spMk id="16" creationId="{AF2F604E-43BE-4DC3-B983-E071523364F8}"/>
          </ac:spMkLst>
        </pc:spChg>
        <pc:spChg chg="add del">
          <ac:chgData name="Christopher Tetley" userId="cb526bebe71b04a4" providerId="LiveId" clId="{5FCD3A23-FB74-4720-B074-E058FDF4FD60}" dt="2020-07-20T15:03:39.049" v="217" actId="26606"/>
          <ac:spMkLst>
            <pc:docMk/>
            <pc:sldMk cId="1098843429" sldId="263"/>
            <ac:spMk id="18" creationId="{08C9B587-E65E-4B52-B37C-ABEBB6E87928}"/>
          </ac:spMkLst>
        </pc:spChg>
        <pc:spChg chg="add">
          <ac:chgData name="Christopher Tetley" userId="cb526bebe71b04a4" providerId="LiveId" clId="{5FCD3A23-FB74-4720-B074-E058FDF4FD60}" dt="2020-07-20T15:03:39.049" v="218" actId="26606"/>
          <ac:spMkLst>
            <pc:docMk/>
            <pc:sldMk cId="1098843429" sldId="263"/>
            <ac:spMk id="20" creationId="{8F23F8A3-8FD7-4779-8323-FDC26BE99889}"/>
          </ac:spMkLst>
        </pc:spChg>
        <pc:spChg chg="add">
          <ac:chgData name="Christopher Tetley" userId="cb526bebe71b04a4" providerId="LiveId" clId="{5FCD3A23-FB74-4720-B074-E058FDF4FD60}" dt="2020-07-20T15:03:39.049" v="218" actId="26606"/>
          <ac:spMkLst>
            <pc:docMk/>
            <pc:sldMk cId="1098843429" sldId="263"/>
            <ac:spMk id="21" creationId="{F605C4CC-A25C-416F-8333-7CB7DC97D870}"/>
          </ac:spMkLst>
        </pc:spChg>
        <pc:picChg chg="add mod">
          <ac:chgData name="Christopher Tetley" userId="cb526bebe71b04a4" providerId="LiveId" clId="{5FCD3A23-FB74-4720-B074-E058FDF4FD60}" dt="2020-07-20T15:03:39.049" v="218" actId="26606"/>
          <ac:picMkLst>
            <pc:docMk/>
            <pc:sldMk cId="1098843429" sldId="263"/>
            <ac:picMk id="5" creationId="{61682963-45B3-4CC7-ADD9-F3D9F1F8D82D}"/>
          </ac:picMkLst>
        </pc:picChg>
        <pc:picChg chg="add mod modCrop">
          <ac:chgData name="Christopher Tetley" userId="cb526bebe71b04a4" providerId="LiveId" clId="{5FCD3A23-FB74-4720-B074-E058FDF4FD60}" dt="2020-07-20T15:06:30.221" v="257" actId="732"/>
          <ac:picMkLst>
            <pc:docMk/>
            <pc:sldMk cId="1098843429" sldId="263"/>
            <ac:picMk id="7" creationId="{1DC52859-5199-4672-AF1A-42A371B4D7D5}"/>
          </ac:picMkLst>
        </pc:picChg>
      </pc:sldChg>
      <pc:sldChg chg="addSp delSp modSp mod setBg setClrOvrMap">
        <pc:chgData name="Christopher Tetley" userId="cb526bebe71b04a4" providerId="LiveId" clId="{5FCD3A23-FB74-4720-B074-E058FDF4FD60}" dt="2020-07-20T15:15:32.094" v="300" actId="26606"/>
        <pc:sldMkLst>
          <pc:docMk/>
          <pc:sldMk cId="2347376634" sldId="264"/>
        </pc:sldMkLst>
        <pc:spChg chg="mod ord">
          <ac:chgData name="Christopher Tetley" userId="cb526bebe71b04a4" providerId="LiveId" clId="{5FCD3A23-FB74-4720-B074-E058FDF4FD60}" dt="2020-07-20T15:15:32.094" v="300" actId="26606"/>
          <ac:spMkLst>
            <pc:docMk/>
            <pc:sldMk cId="2347376634" sldId="264"/>
            <ac:spMk id="2" creationId="{7813BE6B-7558-4256-A6F3-E764B5D34D2E}"/>
          </ac:spMkLst>
        </pc:spChg>
        <pc:spChg chg="del">
          <ac:chgData name="Christopher Tetley" userId="cb526bebe71b04a4" providerId="LiveId" clId="{5FCD3A23-FB74-4720-B074-E058FDF4FD60}" dt="2020-07-20T15:07:18.762" v="258" actId="931"/>
          <ac:spMkLst>
            <pc:docMk/>
            <pc:sldMk cId="2347376634" sldId="264"/>
            <ac:spMk id="3" creationId="{9A90692F-E31D-4FCB-B633-7841AE4A41E6}"/>
          </ac:spMkLst>
        </pc:spChg>
        <pc:spChg chg="add del">
          <ac:chgData name="Christopher Tetley" userId="cb526bebe71b04a4" providerId="LiveId" clId="{5FCD3A23-FB74-4720-B074-E058FDF4FD60}" dt="2020-07-20T15:07:33.740" v="262" actId="931"/>
          <ac:spMkLst>
            <pc:docMk/>
            <pc:sldMk cId="2347376634" sldId="264"/>
            <ac:spMk id="9" creationId="{E9271F4A-DA21-40CC-902A-27D9E5950DC1}"/>
          </ac:spMkLst>
        </pc:spChg>
        <pc:spChg chg="add del">
          <ac:chgData name="Christopher Tetley" userId="cb526bebe71b04a4" providerId="LiveId" clId="{5FCD3A23-FB74-4720-B074-E058FDF4FD60}" dt="2020-07-20T15:07:39.552" v="265" actId="26606"/>
          <ac:spMkLst>
            <pc:docMk/>
            <pc:sldMk cId="2347376634" sldId="264"/>
            <ac:spMk id="12" creationId="{9B76D444-2756-434F-AE61-96D69830C13E}"/>
          </ac:spMkLst>
        </pc:spChg>
        <pc:spChg chg="add del">
          <ac:chgData name="Christopher Tetley" userId="cb526bebe71b04a4" providerId="LiveId" clId="{5FCD3A23-FB74-4720-B074-E058FDF4FD60}" dt="2020-07-20T15:07:47.206" v="266" actId="931"/>
          <ac:spMkLst>
            <pc:docMk/>
            <pc:sldMk cId="2347376634" sldId="264"/>
            <ac:spMk id="18" creationId="{E16C3522-CBE2-4E4E-BD91-C77F97DE666A}"/>
          </ac:spMkLst>
        </pc:spChg>
        <pc:spChg chg="add del">
          <ac:chgData name="Christopher Tetley" userId="cb526bebe71b04a4" providerId="LiveId" clId="{5FCD3A23-FB74-4720-B074-E058FDF4FD60}" dt="2020-07-20T15:07:53.430" v="269" actId="26606"/>
          <ac:spMkLst>
            <pc:docMk/>
            <pc:sldMk cId="2347376634" sldId="264"/>
            <ac:spMk id="21" creationId="{38468727-63BE-4191-B4A6-C30C82C0E986}"/>
          </ac:spMkLst>
        </pc:spChg>
        <pc:spChg chg="add del">
          <ac:chgData name="Christopher Tetley" userId="cb526bebe71b04a4" providerId="LiveId" clId="{5FCD3A23-FB74-4720-B074-E058FDF4FD60}" dt="2020-07-20T15:07:53.430" v="269" actId="26606"/>
          <ac:spMkLst>
            <pc:docMk/>
            <pc:sldMk cId="2347376634" sldId="264"/>
            <ac:spMk id="23" creationId="{9D355BB6-1BB8-4828-B246-CFB31742D7B8}"/>
          </ac:spMkLst>
        </pc:spChg>
        <pc:spChg chg="add del">
          <ac:chgData name="Christopher Tetley" userId="cb526bebe71b04a4" providerId="LiveId" clId="{5FCD3A23-FB74-4720-B074-E058FDF4FD60}" dt="2020-07-20T15:07:53.430" v="269" actId="26606"/>
          <ac:spMkLst>
            <pc:docMk/>
            <pc:sldMk cId="2347376634" sldId="264"/>
            <ac:spMk id="25" creationId="{CA52A9B9-B2B3-46F0-9D53-0EFF9905BF8F}"/>
          </ac:spMkLst>
        </pc:spChg>
        <pc:spChg chg="add del">
          <ac:chgData name="Christopher Tetley" userId="cb526bebe71b04a4" providerId="LiveId" clId="{5FCD3A23-FB74-4720-B074-E058FDF4FD60}" dt="2020-07-20T15:13:23.595" v="281" actId="931"/>
          <ac:spMkLst>
            <pc:docMk/>
            <pc:sldMk cId="2347376634" sldId="264"/>
            <ac:spMk id="29" creationId="{3D1EED22-C6A4-401A-9CD3-B4FEC19AE53B}"/>
          </ac:spMkLst>
        </pc:spChg>
        <pc:spChg chg="add del">
          <ac:chgData name="Christopher Tetley" userId="cb526bebe71b04a4" providerId="LiveId" clId="{5FCD3A23-FB74-4720-B074-E058FDF4FD60}" dt="2020-07-20T15:13:29.537" v="284" actId="26606"/>
          <ac:spMkLst>
            <pc:docMk/>
            <pc:sldMk cId="2347376634" sldId="264"/>
            <ac:spMk id="32" creationId="{A6B42B9F-F674-4D7F-AEFD-F5DC47A70952}"/>
          </ac:spMkLst>
        </pc:spChg>
        <pc:spChg chg="add del">
          <ac:chgData name="Christopher Tetley" userId="cb526bebe71b04a4" providerId="LiveId" clId="{5FCD3A23-FB74-4720-B074-E058FDF4FD60}" dt="2020-07-20T15:13:29.537" v="284" actId="26606"/>
          <ac:spMkLst>
            <pc:docMk/>
            <pc:sldMk cId="2347376634" sldId="264"/>
            <ac:spMk id="34" creationId="{E677BBB0-8A66-4619-B31B-5097655C5FF2}"/>
          </ac:spMkLst>
        </pc:spChg>
        <pc:spChg chg="add del">
          <ac:chgData name="Christopher Tetley" userId="cb526bebe71b04a4" providerId="LiveId" clId="{5FCD3A23-FB74-4720-B074-E058FDF4FD60}" dt="2020-07-20T15:13:29.537" v="284" actId="26606"/>
          <ac:spMkLst>
            <pc:docMk/>
            <pc:sldMk cId="2347376634" sldId="264"/>
            <ac:spMk id="36" creationId="{FB56C437-7CF8-4D2B-8C62-6F9CEA5611FA}"/>
          </ac:spMkLst>
        </pc:spChg>
        <pc:spChg chg="add del">
          <ac:chgData name="Christopher Tetley" userId="cb526bebe71b04a4" providerId="LiveId" clId="{5FCD3A23-FB74-4720-B074-E058FDF4FD60}" dt="2020-07-20T15:13:29.537" v="284" actId="26606"/>
          <ac:spMkLst>
            <pc:docMk/>
            <pc:sldMk cId="2347376634" sldId="264"/>
            <ac:spMk id="38" creationId="{288F414E-1A16-495F-8EF5-F55A4207EE48}"/>
          </ac:spMkLst>
        </pc:spChg>
        <pc:spChg chg="add del">
          <ac:chgData name="Christopher Tetley" userId="cb526bebe71b04a4" providerId="LiveId" clId="{5FCD3A23-FB74-4720-B074-E058FDF4FD60}" dt="2020-07-20T15:13:37.187" v="285" actId="931"/>
          <ac:spMkLst>
            <pc:docMk/>
            <pc:sldMk cId="2347376634" sldId="264"/>
            <ac:spMk id="42" creationId="{04F5832D-8A9D-468C-89AA-44370459F059}"/>
          </ac:spMkLst>
        </pc:spChg>
        <pc:spChg chg="add del">
          <ac:chgData name="Christopher Tetley" userId="cb526bebe71b04a4" providerId="LiveId" clId="{5FCD3A23-FB74-4720-B074-E058FDF4FD60}" dt="2020-07-20T15:15:22.493" v="297" actId="26606"/>
          <ac:spMkLst>
            <pc:docMk/>
            <pc:sldMk cId="2347376634" sldId="264"/>
            <ac:spMk id="44" creationId="{1707FC24-6981-43D9-B525-C7832BA22463}"/>
          </ac:spMkLst>
        </pc:spChg>
        <pc:spChg chg="add del">
          <ac:chgData name="Christopher Tetley" userId="cb526bebe71b04a4" providerId="LiveId" clId="{5FCD3A23-FB74-4720-B074-E058FDF4FD60}" dt="2020-07-20T15:13:44.964" v="288" actId="26606"/>
          <ac:spMkLst>
            <pc:docMk/>
            <pc:sldMk cId="2347376634" sldId="264"/>
            <ac:spMk id="45" creationId="{3D7E4C9F-7EC2-4C52-9146-0E1435CC2D7C}"/>
          </ac:spMkLst>
        </pc:spChg>
        <pc:spChg chg="add del">
          <ac:chgData name="Christopher Tetley" userId="cb526bebe71b04a4" providerId="LiveId" clId="{5FCD3A23-FB74-4720-B074-E058FDF4FD60}" dt="2020-07-20T15:15:32.079" v="299" actId="26606"/>
          <ac:spMkLst>
            <pc:docMk/>
            <pc:sldMk cId="2347376634" sldId="264"/>
            <ac:spMk id="46" creationId="{46C2E80F-49A6-4372-B103-219D417A55ED}"/>
          </ac:spMkLst>
        </pc:spChg>
        <pc:spChg chg="add del">
          <ac:chgData name="Christopher Tetley" userId="cb526bebe71b04a4" providerId="LiveId" clId="{5FCD3A23-FB74-4720-B074-E058FDF4FD60}" dt="2020-07-20T15:13:44.964" v="288" actId="26606"/>
          <ac:spMkLst>
            <pc:docMk/>
            <pc:sldMk cId="2347376634" sldId="264"/>
            <ac:spMk id="47" creationId="{E677BBB0-8A66-4619-B31B-5097655C5FF2}"/>
          </ac:spMkLst>
        </pc:spChg>
        <pc:spChg chg="add">
          <ac:chgData name="Christopher Tetley" userId="cb526bebe71b04a4" providerId="LiveId" clId="{5FCD3A23-FB74-4720-B074-E058FDF4FD60}" dt="2020-07-20T15:15:32.094" v="300" actId="26606"/>
          <ac:spMkLst>
            <pc:docMk/>
            <pc:sldMk cId="2347376634" sldId="264"/>
            <ac:spMk id="48" creationId="{4351DFE5-F63D-4BE0-BDA9-E3EB88F01AA5}"/>
          </ac:spMkLst>
        </pc:spChg>
        <pc:spChg chg="add del">
          <ac:chgData name="Christopher Tetley" userId="cb526bebe71b04a4" providerId="LiveId" clId="{5FCD3A23-FB74-4720-B074-E058FDF4FD60}" dt="2020-07-20T15:13:44.964" v="288" actId="26606"/>
          <ac:spMkLst>
            <pc:docMk/>
            <pc:sldMk cId="2347376634" sldId="264"/>
            <ac:spMk id="49" creationId="{FB56C437-7CF8-4D2B-8C62-6F9CEA5611FA}"/>
          </ac:spMkLst>
        </pc:spChg>
        <pc:spChg chg="add del">
          <ac:chgData name="Christopher Tetley" userId="cb526bebe71b04a4" providerId="LiveId" clId="{5FCD3A23-FB74-4720-B074-E058FDF4FD60}" dt="2020-07-20T15:13:44.964" v="288" actId="26606"/>
          <ac:spMkLst>
            <pc:docMk/>
            <pc:sldMk cId="2347376634" sldId="264"/>
            <ac:spMk id="51" creationId="{288F414E-1A16-495F-8EF5-F55A4207EE48}"/>
          </ac:spMkLst>
        </pc:spChg>
        <pc:spChg chg="add del">
          <ac:chgData name="Christopher Tetley" userId="cb526bebe71b04a4" providerId="LiveId" clId="{5FCD3A23-FB74-4720-B074-E058FDF4FD60}" dt="2020-07-20T15:13:58.103" v="289" actId="931"/>
          <ac:spMkLst>
            <pc:docMk/>
            <pc:sldMk cId="2347376634" sldId="264"/>
            <ac:spMk id="55" creationId="{6508361D-2BCD-43D4-85FB-16BBD43D9F02}"/>
          </ac:spMkLst>
        </pc:spChg>
        <pc:spChg chg="add del">
          <ac:chgData name="Christopher Tetley" userId="cb526bebe71b04a4" providerId="LiveId" clId="{5FCD3A23-FB74-4720-B074-E058FDF4FD60}" dt="2020-07-20T15:14:07.468" v="292" actId="26606"/>
          <ac:spMkLst>
            <pc:docMk/>
            <pc:sldMk cId="2347376634" sldId="264"/>
            <ac:spMk id="58" creationId="{5CB593EA-2F98-479F-B4C4-F366571FA64D}"/>
          </ac:spMkLst>
        </pc:spChg>
        <pc:spChg chg="add del">
          <ac:chgData name="Christopher Tetley" userId="cb526bebe71b04a4" providerId="LiveId" clId="{5FCD3A23-FB74-4720-B074-E058FDF4FD60}" dt="2020-07-20T15:14:07.468" v="292" actId="26606"/>
          <ac:spMkLst>
            <pc:docMk/>
            <pc:sldMk cId="2347376634" sldId="264"/>
            <ac:spMk id="60" creationId="{39BEB6D0-9E4E-4221-93D1-74ABECEE9EFC}"/>
          </ac:spMkLst>
        </pc:spChg>
        <pc:spChg chg="add del">
          <ac:chgData name="Christopher Tetley" userId="cb526bebe71b04a4" providerId="LiveId" clId="{5FCD3A23-FB74-4720-B074-E058FDF4FD60}" dt="2020-07-20T15:14:15.188" v="293" actId="931"/>
          <ac:spMkLst>
            <pc:docMk/>
            <pc:sldMk cId="2347376634" sldId="264"/>
            <ac:spMk id="64" creationId="{2E6839C8-6A91-49F0-99FC-FC1F941CC79C}"/>
          </ac:spMkLst>
        </pc:spChg>
        <pc:picChg chg="add mod or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5" creationId="{31776413-B512-419F-A491-45959D471975}"/>
          </ac:picMkLst>
        </pc:picChg>
        <pc:picChg chg="add mod or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7" creationId="{F632EF2C-339F-4FAD-9F88-9B3AEE2103A5}"/>
          </ac:picMkLst>
        </pc:picChg>
        <pc:picChg chg="add mo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10" creationId="{88C360F4-866D-4EC9-A367-FD6170ADD080}"/>
          </ac:picMkLst>
        </pc:picChg>
        <pc:picChg chg="add del mod">
          <ac:chgData name="Christopher Tetley" userId="cb526bebe71b04a4" providerId="LiveId" clId="{5FCD3A23-FB74-4720-B074-E058FDF4FD60}" dt="2020-07-20T15:13:01.132" v="280" actId="931"/>
          <ac:picMkLst>
            <pc:docMk/>
            <pc:sldMk cId="2347376634" sldId="264"/>
            <ac:picMk id="13" creationId="{0EFFBE51-7DDD-484C-869A-26EEE63FA573}"/>
          </ac:picMkLst>
        </pc:picChg>
        <pc:picChg chg="add del mod">
          <ac:chgData name="Christopher Tetley" userId="cb526bebe71b04a4" providerId="LiveId" clId="{5FCD3A23-FB74-4720-B074-E058FDF4FD60}" dt="2020-07-20T15:13:01.132" v="280" actId="931"/>
          <ac:picMkLst>
            <pc:docMk/>
            <pc:sldMk cId="2347376634" sldId="264"/>
            <ac:picMk id="16" creationId="{3EFA4DF5-DA01-49A8-80FD-75B2B4DE933D}"/>
          </ac:picMkLst>
        </pc:picChg>
        <pc:picChg chg="add del mod">
          <ac:chgData name="Christopher Tetley" userId="cb526bebe71b04a4" providerId="LiveId" clId="{5FCD3A23-FB74-4720-B074-E058FDF4FD60}" dt="2020-07-20T15:13:01.132" v="280" actId="931"/>
          <ac:picMkLst>
            <pc:docMk/>
            <pc:sldMk cId="2347376634" sldId="264"/>
            <ac:picMk id="19" creationId="{2940B786-3509-4C53-9FA7-75DCD78EA277}"/>
          </ac:picMkLst>
        </pc:picChg>
        <pc:picChg chg="add del mod">
          <ac:chgData name="Christopher Tetley" userId="cb526bebe71b04a4" providerId="LiveId" clId="{5FCD3A23-FB74-4720-B074-E058FDF4FD60}" dt="2020-07-20T15:13:01.132" v="280" actId="931"/>
          <ac:picMkLst>
            <pc:docMk/>
            <pc:sldMk cId="2347376634" sldId="264"/>
            <ac:picMk id="22" creationId="{DB0F9A8E-1880-450E-B018-6353F5F4A11C}"/>
          </ac:picMkLst>
        </pc:picChg>
        <pc:picChg chg="add mo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26" creationId="{8567B6C5-525C-4932-AACE-C55347FCD260}"/>
          </ac:picMkLst>
        </pc:picChg>
        <pc:picChg chg="add mo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28" creationId="{49F72A38-B8E0-4230-86FB-62A1FCB5B44D}"/>
          </ac:picMkLst>
        </pc:picChg>
        <pc:picChg chg="add mod or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35" creationId="{29C8B9B8-8623-4AA8-B165-0DB5F7492EB4}"/>
          </ac:picMkLst>
        </pc:picChg>
        <pc:picChg chg="add mo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39" creationId="{15A872EA-27C8-4FCD-A890-3B435E7876F1}"/>
          </ac:picMkLst>
        </pc:picChg>
        <pc:picChg chg="add">
          <ac:chgData name="Christopher Tetley" userId="cb526bebe71b04a4" providerId="LiveId" clId="{5FCD3A23-FB74-4720-B074-E058FDF4FD60}" dt="2020-07-20T15:15:32.094" v="300" actId="26606"/>
          <ac:picMkLst>
            <pc:docMk/>
            <pc:sldMk cId="2347376634" sldId="264"/>
            <ac:picMk id="50" creationId="{02DD2BC0-6F29-4B4F-8D61-2DCF6D2E8E73}"/>
          </ac:picMkLst>
        </pc:picChg>
        <pc:cxnChg chg="add del">
          <ac:chgData name="Christopher Tetley" userId="cb526bebe71b04a4" providerId="LiveId" clId="{5FCD3A23-FB74-4720-B074-E058FDF4FD60}" dt="2020-07-20T15:07:39.552" v="265" actId="26606"/>
          <ac:cxnSpMkLst>
            <pc:docMk/>
            <pc:sldMk cId="2347376634" sldId="264"/>
            <ac:cxnSpMk id="14" creationId="{EDF5FE34-0A41-407A-8D94-10FCF68F1D0B}"/>
          </ac:cxnSpMkLst>
        </pc:cxnChg>
      </pc:sldChg>
      <pc:sldChg chg="addSp delSp modSp new mod setBg addCm delCm">
        <pc:chgData name="Christopher Tetley" userId="cb526bebe71b04a4" providerId="LiveId" clId="{5FCD3A23-FB74-4720-B074-E058FDF4FD60}" dt="2020-07-20T14:54:11.146" v="66" actId="732"/>
        <pc:sldMkLst>
          <pc:docMk/>
          <pc:sldMk cId="3845591926" sldId="265"/>
        </pc:sldMkLst>
        <pc:spChg chg="mod ord">
          <ac:chgData name="Christopher Tetley" userId="cb526bebe71b04a4" providerId="LiveId" clId="{5FCD3A23-FB74-4720-B074-E058FDF4FD60}" dt="2020-07-20T14:53:50.300" v="64" actId="20577"/>
          <ac:spMkLst>
            <pc:docMk/>
            <pc:sldMk cId="3845591926" sldId="265"/>
            <ac:spMk id="2" creationId="{793B293D-6393-456D-A5D8-3DE22B53DF1F}"/>
          </ac:spMkLst>
        </pc:spChg>
        <pc:spChg chg="del">
          <ac:chgData name="Christopher Tetley" userId="cb526bebe71b04a4" providerId="LiveId" clId="{5FCD3A23-FB74-4720-B074-E058FDF4FD60}" dt="2020-07-20T14:53:33.246" v="35"/>
          <ac:spMkLst>
            <pc:docMk/>
            <pc:sldMk cId="3845591926" sldId="265"/>
            <ac:spMk id="3" creationId="{38B79092-9F6B-4D3C-8B3B-70A3EB0B7102}"/>
          </ac:spMkLst>
        </pc:spChg>
        <pc:spChg chg="add">
          <ac:chgData name="Christopher Tetley" userId="cb526bebe71b04a4" providerId="LiveId" clId="{5FCD3A23-FB74-4720-B074-E058FDF4FD60}" dt="2020-07-20T14:53:37.507" v="36" actId="26606"/>
          <ac:spMkLst>
            <pc:docMk/>
            <pc:sldMk cId="3845591926" sldId="265"/>
            <ac:spMk id="10" creationId="{55666830-9A19-4E01-8505-D6C7F9AC5665}"/>
          </ac:spMkLst>
        </pc:spChg>
        <pc:spChg chg="add">
          <ac:chgData name="Christopher Tetley" userId="cb526bebe71b04a4" providerId="LiveId" clId="{5FCD3A23-FB74-4720-B074-E058FDF4FD60}" dt="2020-07-20T14:53:37.507" v="36" actId="26606"/>
          <ac:spMkLst>
            <pc:docMk/>
            <pc:sldMk cId="3845591926" sldId="265"/>
            <ac:spMk id="12" creationId="{AE9FC877-7FB6-4D22-9988-35420644E202}"/>
          </ac:spMkLst>
        </pc:spChg>
        <pc:spChg chg="add">
          <ac:chgData name="Christopher Tetley" userId="cb526bebe71b04a4" providerId="LiveId" clId="{5FCD3A23-FB74-4720-B074-E058FDF4FD60}" dt="2020-07-20T14:53:37.507" v="36" actId="26606"/>
          <ac:spMkLst>
            <pc:docMk/>
            <pc:sldMk cId="3845591926" sldId="265"/>
            <ac:spMk id="14" creationId="{E41809D1-F12E-46BB-B804-5F209D325E8B}"/>
          </ac:spMkLst>
        </pc:spChg>
        <pc:spChg chg="add">
          <ac:chgData name="Christopher Tetley" userId="cb526bebe71b04a4" providerId="LiveId" clId="{5FCD3A23-FB74-4720-B074-E058FDF4FD60}" dt="2020-07-20T14:53:37.507" v="36" actId="26606"/>
          <ac:spMkLst>
            <pc:docMk/>
            <pc:sldMk cId="3845591926" sldId="265"/>
            <ac:spMk id="16" creationId="{AF2F604E-43BE-4DC3-B983-E071523364F8}"/>
          </ac:spMkLst>
        </pc:spChg>
        <pc:spChg chg="add">
          <ac:chgData name="Christopher Tetley" userId="cb526bebe71b04a4" providerId="LiveId" clId="{5FCD3A23-FB74-4720-B074-E058FDF4FD60}" dt="2020-07-20T14:53:37.507" v="36" actId="26606"/>
          <ac:spMkLst>
            <pc:docMk/>
            <pc:sldMk cId="3845591926" sldId="265"/>
            <ac:spMk id="18" creationId="{08C9B587-E65E-4B52-B37C-ABEBB6E87928}"/>
          </ac:spMkLst>
        </pc:spChg>
        <pc:picChg chg="add del mod modCrop">
          <ac:chgData name="Christopher Tetley" userId="cb526bebe71b04a4" providerId="LiveId" clId="{5FCD3A23-FB74-4720-B074-E058FDF4FD60}" dt="2020-07-20T14:53:28.913" v="34"/>
          <ac:picMkLst>
            <pc:docMk/>
            <pc:sldMk cId="3845591926" sldId="265"/>
            <ac:picMk id="4" creationId="{C96C5F8D-8EF9-4098-BB6F-D47264843D7D}"/>
          </ac:picMkLst>
        </pc:picChg>
        <pc:picChg chg="add mod modCrop">
          <ac:chgData name="Christopher Tetley" userId="cb526bebe71b04a4" providerId="LiveId" clId="{5FCD3A23-FB74-4720-B074-E058FDF4FD60}" dt="2020-07-20T14:54:11.146" v="66" actId="732"/>
          <ac:picMkLst>
            <pc:docMk/>
            <pc:sldMk cId="3845591926" sldId="265"/>
            <ac:picMk id="5" creationId="{F9389793-175F-40FF-A843-A8A3A4C4775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B72C2-1425-4117-BF0E-A3109BF7F0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BBFBFA-D7A4-4567-B113-55AC618C54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D6C63-3CA1-45F0-9CB5-B5864490B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86DD2-A623-4F07-A9EB-7D6830D58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19F48-D478-4894-84C4-D704DAD5E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63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4BC04-CA2B-496B-947E-57E0C5923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A4076-25A1-419E-A726-48C3D89D9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AAA11-91CD-4A39-ADF3-EA3A68E14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1D9F8-8E5D-47D2-9C5A-EA9AE877D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FA430-1A72-4328-B195-1392D152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74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93333-E346-4109-BD37-DB2B3AEB7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99C836-09B6-4A0C-A8ED-710A2CD719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9BCE1-09C9-4C77-A381-DCE960332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BBC1E-3F69-49B0-AB35-A311521F6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7EE0F-736C-4336-94E5-9E83B2313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6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C8286-8787-4630-B02A-76C999D84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7520F-25DE-4029-82D5-34BB28C5D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4DED5-7A77-44DB-8684-E6BA3D157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5CFE4-4BCE-4E5C-9EEB-6066742C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9B432-77DE-4C4D-91D8-2F2470150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AF884-8E38-47E5-A00A-8BE418F7F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989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A3917-93A1-4BA1-BB20-6C77B211C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F76583-BBD8-4DD8-835C-0248C9409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4F438-76A5-410A-8F13-53928FC26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853FE2-5E1A-4401-B29A-B6CA1E46B3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DDC898-666B-4CAE-911A-D22804D39E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B71BC2-B9D0-485B-BEE0-D15B89C87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35CADE-167F-43D0-8EC2-89F02035F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29510E-0421-415B-8499-404219EEC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61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A361C-7031-42BF-9A6E-B79993E0E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6176A1-301C-4640-A1DC-9E4EC09EC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F88B58-74EE-49C8-AE4E-C778C550A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EFE43A-E274-4E88-B989-C26EFC1DD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6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ACBED3-79C7-4AFC-A09C-C72DFA1F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94FEE1-0F01-40C8-AFB8-AAA1443FD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C0AE0A-DC87-4D62-874D-161C1B8E0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3306B-23C3-4993-884D-E4C73F123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5C0E3-74D0-46D1-ABB8-3E8EC0DE9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97C3F8-0687-4F6E-B978-689A3666B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42EBE8-63A2-492E-AC46-57B444868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B30CA6-04C4-4892-9D54-21ED7447D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8AF5AF-0891-40C4-B217-E0526D1CF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281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AB3BA-D271-4204-B940-C9356291A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D93EFE-5D3E-4734-B61D-AA459EE48A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AC78AD-0B7B-4ED1-93A7-EB23D35ADC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821DA1-C831-455C-8427-F5B3F3CA0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99F587-1891-43DF-93BA-4CC80601C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4862B7-B1C5-4F47-98F3-E96BFD3B4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15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C77E5-8F90-4FB8-B81A-DD86B17F0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D7E62-B9C5-4D36-9EB0-2A0215E97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9CCC3-AF36-4943-9B59-E059291B6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33171-97BF-4E03-96C3-99922A46F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9C11C-F301-455E-A204-B0217DB63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231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14A53D-B56D-48B5-9BA8-6DCF8D8816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6F3EE-D8D9-4F94-8C6F-EF4150A82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EF153-E627-4D67-BF1F-2107F0527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4E851-A834-4DA6-B4C9-378AB5184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F25203-C5EF-46DB-9D6A-4773251AF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19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D66AD8-AE50-489B-BD0F-65290645F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6377FE-1857-4509-B7D4-6D1CCE2862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50BA9-0F48-4E6C-B602-0BD209485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4DD9C-E007-4EA4-970C-1BBB08020D4C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9062F-3D18-4D47-B032-D64A5E390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0107E-0DA6-4E9D-B57D-139816F34A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81407-4DB2-4683-8050-E7C030BD4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69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12A609-6E64-4BC2-A66C-5C8915B1B9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257" t="10417" r="34690" b="2841"/>
          <a:stretch/>
        </p:blipFill>
        <p:spPr>
          <a:xfrm>
            <a:off x="4329113" y="100013"/>
            <a:ext cx="4257676" cy="654367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8A4A6D-DABB-420B-9ED4-00CF6C489C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n-GB" sz="6600" b="1" i="1" u="dbl" cap="all">
                <a:uFill>
                  <a:solidFill>
                    <a:srgbClr val="C00000"/>
                  </a:solidFill>
                </a:uFill>
              </a:rPr>
              <a:t>Belle’s year 3 adventure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45DCE-E8BA-47ED-91A1-B0C492232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Favourite bits</a:t>
            </a:r>
          </a:p>
        </p:txBody>
      </p:sp>
    </p:spTree>
    <p:extLst>
      <p:ext uri="{BB962C8B-B14F-4D97-AF65-F5344CB8AC3E}">
        <p14:creationId xmlns:p14="http://schemas.microsoft.com/office/powerpoint/2010/main" val="21331216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389793-175F-40FF-A843-A8A3A4C47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0436" t="11256" r="10359" b="4267"/>
          <a:stretch/>
        </p:blipFill>
        <p:spPr>
          <a:xfrm>
            <a:off x="4086225" y="771988"/>
            <a:ext cx="7624747" cy="5793403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3B293D-6393-456D-A5D8-3DE22B53D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Loosing my first tooth!!!!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559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78B89-F6E1-47DD-82A3-81ECB8B0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Stoneage</a:t>
            </a:r>
            <a:r>
              <a:rPr lang="en-GB" dirty="0"/>
              <a:t> man called me ‘Toenail’.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F2F194-F70B-4A30-8D0A-7A9539428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687" t="13184" r="17956" b="3054"/>
          <a:stretch/>
        </p:blipFill>
        <p:spPr>
          <a:xfrm>
            <a:off x="3343274" y="2386012"/>
            <a:ext cx="53721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C3F0A-D7BC-424E-8D34-30B3CDFC3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 was super fun because I was sitting with my best friends.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50F764-5F1A-4DF2-9A3E-33CFBA2D8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711" t="14462" r="18127" b="4221"/>
          <a:stretch/>
        </p:blipFill>
        <p:spPr>
          <a:xfrm>
            <a:off x="3369365" y="2454965"/>
            <a:ext cx="5337313" cy="353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5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501F5-2EB8-448C-BF7D-57B6A94E4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enjoyed dressing up as Belle. I liked seeing the other costumes  too.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0B6DB01-70A7-4E32-8481-92C8D241A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832" t="12179" r="18491" b="3992"/>
          <a:stretch/>
        </p:blipFill>
        <p:spPr>
          <a:xfrm>
            <a:off x="3379304" y="2355574"/>
            <a:ext cx="5297557" cy="36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8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59C63-5A91-4AEE-882C-D6B63B434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liked making my ancient Greek mask.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1751CC-ACD4-4A5B-AB32-0729BBA42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607" t="14007" r="34265" b="3993"/>
          <a:stretch/>
        </p:blipFill>
        <p:spPr>
          <a:xfrm>
            <a:off x="4671391" y="2435087"/>
            <a:ext cx="2713383" cy="356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0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3F5877B-98C7-49DD-83AB-0F6F57CB65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C9CFE76-C1A5-4F0B-ADD6-EF7F5862CD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08" t="11015" r="32305" b="2463"/>
          <a:stretch/>
        </p:blipFill>
        <p:spPr>
          <a:xfrm>
            <a:off x="7364078" y="755374"/>
            <a:ext cx="4827922" cy="5933661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4" name="Content Placeholder 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DC162B-68DA-4B87-A7C8-98AA33A045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5" t="13866" r="38732" b="2464"/>
          <a:stretch/>
        </p:blipFill>
        <p:spPr>
          <a:xfrm>
            <a:off x="3130826" y="950976"/>
            <a:ext cx="4954824" cy="5738059"/>
          </a:xfrm>
          <a:custGeom>
            <a:avLst/>
            <a:gdLst/>
            <a:ahLst/>
            <a:cxnLst/>
            <a:rect l="l" t="t" r="r" b="b"/>
            <a:pathLst>
              <a:path w="4966290" h="6857999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</p:spPr>
      </p:pic>
      <p:sp useBgFill="1">
        <p:nvSpPr>
          <p:cNvPr id="30" name="Freeform: Shape 29">
            <a:extLst>
              <a:ext uri="{FF2B5EF4-FFF2-40B4-BE49-F238E27FC236}">
                <a16:creationId xmlns:a16="http://schemas.microsoft.com/office/drawing/2014/main" id="{4EA91930-66BC-4C41-B4F5-C31EB216F6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2" name="Freeform: Shape 31">
            <a:extLst>
              <a:ext uri="{FF2B5EF4-FFF2-40B4-BE49-F238E27FC236}">
                <a16:creationId xmlns:a16="http://schemas.microsoft.com/office/drawing/2014/main" id="{6313CF8F-B436-401E-9575-DE0F8E8B5B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E7E406-9E73-4818-A129-C468B3995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1038"/>
            <a:ext cx="280450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dirty="0"/>
              <a:t>I enjoyed planting trees.</a:t>
            </a:r>
            <a:endParaRPr lang="en-US" sz="28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38CFE9-C30A-4551-ACCB-D5808FBC39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6F2A2405-F193-426D-A76F-6C7D24E62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171"/>
            <a:ext cx="2804504" cy="3918792"/>
          </a:xfrm>
        </p:spPr>
        <p:txBody>
          <a:bodyPr>
            <a:normAutofit/>
          </a:bodyPr>
          <a:lstStyle/>
          <a:p>
            <a:r>
              <a:rPr lang="en-US" sz="1800" dirty="0"/>
              <a:t>I cycled past the trees in the lockdown and was surprised how big they had grown.</a:t>
            </a:r>
          </a:p>
        </p:txBody>
      </p:sp>
    </p:spTree>
    <p:extLst>
      <p:ext uri="{BB962C8B-B14F-4D97-AF65-F5344CB8AC3E}">
        <p14:creationId xmlns:p14="http://schemas.microsoft.com/office/powerpoint/2010/main" val="226154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in a room&#10;&#10;Description automatically generated">
            <a:extLst>
              <a:ext uri="{FF2B5EF4-FFF2-40B4-BE49-F238E27FC236}">
                <a16:creationId xmlns:a16="http://schemas.microsoft.com/office/drawing/2014/main" id="{61682963-45B3-4CC7-ADD9-F3D9F1F8D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3" r="1" b="36950"/>
          <a:stretch/>
        </p:blipFill>
        <p:spPr>
          <a:xfrm>
            <a:off x="4117521" y="10"/>
            <a:ext cx="8074479" cy="6857990"/>
          </a:xfrm>
          <a:prstGeom prst="rect">
            <a:avLst/>
          </a:prstGeom>
        </p:spPr>
      </p:pic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13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78C291-B426-4BE8-9599-76A169D8C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5125"/>
            <a:ext cx="5266155" cy="1325563"/>
          </a:xfrm>
        </p:spPr>
        <p:txBody>
          <a:bodyPr>
            <a:normAutofit/>
          </a:bodyPr>
          <a:lstStyle/>
          <a:p>
            <a:r>
              <a:rPr lang="en-GB" sz="3100"/>
              <a:t>I enjoyed dressing up as an elf for the Christmas production.</a:t>
            </a:r>
          </a:p>
        </p:txBody>
      </p:sp>
      <p:pic>
        <p:nvPicPr>
          <p:cNvPr id="7" name="Content Placeholder 6" descr="A person cooking food in a kitchen&#10;&#10;Description automatically generated">
            <a:extLst>
              <a:ext uri="{FF2B5EF4-FFF2-40B4-BE49-F238E27FC236}">
                <a16:creationId xmlns:a16="http://schemas.microsoft.com/office/drawing/2014/main" id="{1DC52859-5199-4672-AF1A-42A371B4D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6"/>
          <a:stretch/>
        </p:blipFill>
        <p:spPr>
          <a:xfrm>
            <a:off x="1603905" y="2905125"/>
            <a:ext cx="2343677" cy="327183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6A6AFE-659F-4F35-AF35-8CF177442162}"/>
              </a:ext>
            </a:extLst>
          </p:cNvPr>
          <p:cNvSpPr txBox="1"/>
          <p:nvPr/>
        </p:nvSpPr>
        <p:spPr>
          <a:xfrm>
            <a:off x="1819275" y="5295900"/>
            <a:ext cx="2047875" cy="646331"/>
          </a:xfrm>
          <a:prstGeom prst="rect">
            <a:avLst/>
          </a:prstGeom>
          <a:noFill/>
          <a:effectLst>
            <a:glow rad="127000">
              <a:srgbClr val="FFFF00"/>
            </a:glow>
            <a:outerShdw blurRad="50800" dist="50800" dir="5400000" algn="ctr" rotWithShape="0">
              <a:srgbClr val="FF0000"/>
            </a:outerShd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Belle, the elf on the shelf.</a:t>
            </a:r>
          </a:p>
        </p:txBody>
      </p:sp>
    </p:spTree>
    <p:extLst>
      <p:ext uri="{BB962C8B-B14F-4D97-AF65-F5344CB8AC3E}">
        <p14:creationId xmlns:p14="http://schemas.microsoft.com/office/powerpoint/2010/main" val="1098843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3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5"/>
              </a:gs>
              <a:gs pos="25000">
                <a:schemeClr val="accent5"/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0" name="Picture 45">
            <a:extLst>
              <a:ext uri="{FF2B5EF4-FFF2-40B4-BE49-F238E27FC236}">
                <a16:creationId xmlns:a16="http://schemas.microsoft.com/office/drawing/2014/main" id="{02DD2BC0-6F29-4B4F-8D61-2DCF6D2E8E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3BE6B-7558-4256-A6F3-E764B5D34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I have enjoyed the lock down. Being with my family.</a:t>
            </a:r>
          </a:p>
        </p:txBody>
      </p:sp>
      <p:pic>
        <p:nvPicPr>
          <p:cNvPr id="35" name="Content Placeholder 34" descr="A picture containing indoor, person, person, window&#10;&#10;Description automatically generated">
            <a:extLst>
              <a:ext uri="{FF2B5EF4-FFF2-40B4-BE49-F238E27FC236}">
                <a16:creationId xmlns:a16="http://schemas.microsoft.com/office/drawing/2014/main" id="{29C8B9B8-8623-4AA8-B165-0DB5F7492E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5" r="23166" b="4"/>
          <a:stretch/>
        </p:blipFill>
        <p:spPr>
          <a:xfrm rot="5400000">
            <a:off x="1130300" y="3035300"/>
            <a:ext cx="1536700" cy="1739900"/>
          </a:xfrm>
          <a:prstGeom prst="rect">
            <a:avLst/>
          </a:prstGeom>
        </p:spPr>
      </p:pic>
      <p:pic>
        <p:nvPicPr>
          <p:cNvPr id="10" name="Content Placeholder 9" descr="A picture containing outdoor, person, grass, person&#10;&#10;Description automatically generated">
            <a:extLst>
              <a:ext uri="{FF2B5EF4-FFF2-40B4-BE49-F238E27FC236}">
                <a16:creationId xmlns:a16="http://schemas.microsoft.com/office/drawing/2014/main" id="{88C360F4-866D-4EC9-A367-FD6170ADD0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6" r="18515" b="4"/>
          <a:stretch/>
        </p:blipFill>
        <p:spPr>
          <a:xfrm rot="5400000">
            <a:off x="2901950" y="4616450"/>
            <a:ext cx="1066800" cy="1206500"/>
          </a:xfrm>
          <a:prstGeom prst="rect">
            <a:avLst/>
          </a:prstGeom>
        </p:spPr>
      </p:pic>
      <p:pic>
        <p:nvPicPr>
          <p:cNvPr id="28" name="Content Placeholder 27" descr="A picture containing building, sitting, window, table&#10;&#10;Description automatically generated">
            <a:extLst>
              <a:ext uri="{FF2B5EF4-FFF2-40B4-BE49-F238E27FC236}">
                <a16:creationId xmlns:a16="http://schemas.microsoft.com/office/drawing/2014/main" id="{49F72A38-B8E0-4230-86FB-62A1FCB5B4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91" b="4"/>
          <a:stretch/>
        </p:blipFill>
        <p:spPr>
          <a:xfrm rot="5400000">
            <a:off x="4184650" y="4616450"/>
            <a:ext cx="1066800" cy="1206500"/>
          </a:xfrm>
          <a:prstGeom prst="rect">
            <a:avLst/>
          </a:prstGeom>
        </p:spPr>
      </p:pic>
      <p:pic>
        <p:nvPicPr>
          <p:cNvPr id="26" name="Content Placeholder 25" descr="A picture containing indoor, person, table, computer&#10;&#10;Description automatically generated">
            <a:extLst>
              <a:ext uri="{FF2B5EF4-FFF2-40B4-BE49-F238E27FC236}">
                <a16:creationId xmlns:a16="http://schemas.microsoft.com/office/drawing/2014/main" id="{8567B6C5-525C-4932-AACE-C55347FCD26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0" r="40758" b="-1"/>
          <a:stretch/>
        </p:blipFill>
        <p:spPr>
          <a:xfrm rot="5400000">
            <a:off x="1390650" y="4387850"/>
            <a:ext cx="1016000" cy="1739900"/>
          </a:xfrm>
          <a:prstGeom prst="rect">
            <a:avLst/>
          </a:prstGeom>
        </p:spPr>
      </p:pic>
      <p:pic>
        <p:nvPicPr>
          <p:cNvPr id="7" name="Content Placeholder 6" descr="A person lying on a pile of clothes on a bed&#10;&#10;Description automatically generated">
            <a:extLst>
              <a:ext uri="{FF2B5EF4-FFF2-40B4-BE49-F238E27FC236}">
                <a16:creationId xmlns:a16="http://schemas.microsoft.com/office/drawing/2014/main" id="{F632EF2C-339F-4FAD-9F88-9B3AEE2103A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86" r="3" b="3"/>
          <a:stretch/>
        </p:blipFill>
        <p:spPr>
          <a:xfrm>
            <a:off x="2832100" y="3136900"/>
            <a:ext cx="2501900" cy="1485900"/>
          </a:xfrm>
          <a:prstGeom prst="rect">
            <a:avLst/>
          </a:prstGeom>
        </p:spPr>
      </p:pic>
      <p:pic>
        <p:nvPicPr>
          <p:cNvPr id="5" name="Content Placeholder 4" descr="A picture containing person, grass, child, little&#10;&#10;Description automatically generated">
            <a:extLst>
              <a:ext uri="{FF2B5EF4-FFF2-40B4-BE49-F238E27FC236}">
                <a16:creationId xmlns:a16="http://schemas.microsoft.com/office/drawing/2014/main" id="{31776413-B512-419F-A491-45959D47197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8"/>
          <a:stretch/>
        </p:blipFill>
        <p:spPr>
          <a:xfrm rot="5400000">
            <a:off x="5143500" y="3390900"/>
            <a:ext cx="2628900" cy="2120900"/>
          </a:xfrm>
          <a:prstGeom prst="rect">
            <a:avLst/>
          </a:prstGeom>
        </p:spPr>
      </p:pic>
      <p:pic>
        <p:nvPicPr>
          <p:cNvPr id="39" name="Content Placeholder 38" descr="A close up of a boy and girl posing for a picture&#10;&#10;Description automatically generated">
            <a:extLst>
              <a:ext uri="{FF2B5EF4-FFF2-40B4-BE49-F238E27FC236}">
                <a16:creationId xmlns:a16="http://schemas.microsoft.com/office/drawing/2014/main" id="{15A872EA-27C8-4FCD-A890-3B435E787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600" y="3136900"/>
            <a:ext cx="3530600" cy="2628900"/>
          </a:xfrm>
        </p:spPr>
      </p:pic>
    </p:spTree>
    <p:extLst>
      <p:ext uri="{BB962C8B-B14F-4D97-AF65-F5344CB8AC3E}">
        <p14:creationId xmlns:p14="http://schemas.microsoft.com/office/powerpoint/2010/main" val="234737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109</Words>
  <Application>Microsoft Office PowerPoint</Application>
  <PresentationFormat>Widescreen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Belle’s year 3 adventure</vt:lpstr>
      <vt:lpstr>Loosing my first tooth!!!!</vt:lpstr>
      <vt:lpstr>The Stoneage man called me ‘Toenail’.</vt:lpstr>
      <vt:lpstr>It was super fun because I was sitting with my best friends.</vt:lpstr>
      <vt:lpstr>I enjoyed dressing up as Belle. I liked seeing the other costumes  too.</vt:lpstr>
      <vt:lpstr>I liked making my ancient Greek mask.</vt:lpstr>
      <vt:lpstr>I enjoyed planting trees.</vt:lpstr>
      <vt:lpstr>I enjoyed dressing up as an elf for the Christmas production.</vt:lpstr>
      <vt:lpstr>I have enjoyed the lock down. Being with my family.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Tetley</dc:creator>
  <cp:lastModifiedBy>Kelly Hally</cp:lastModifiedBy>
  <cp:revision>2</cp:revision>
  <dcterms:created xsi:type="dcterms:W3CDTF">2020-07-20T13:41:59Z</dcterms:created>
  <dcterms:modified xsi:type="dcterms:W3CDTF">2020-07-21T07:42:08Z</dcterms:modified>
</cp:coreProperties>
</file>