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52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73" r:id="rId11"/>
    <p:sldId id="274" r:id="rId12"/>
    <p:sldId id="275" r:id="rId13"/>
    <p:sldId id="276" r:id="rId14"/>
    <p:sldId id="272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8" d="100"/>
          <a:sy n="88" d="100"/>
        </p:scale>
        <p:origin x="451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7/7/2020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51342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7/7/2020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46460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7/7/2020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57681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7/7/2020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76329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7/7/2020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28636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7/7/2020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70112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7/7/2020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4268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7/7/2020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726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7/7/2020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6187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7/7/2020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1611095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7/7/2020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6639819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7/7/2020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9684179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7/7/2020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4302144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7/7/2020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864791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7/7/2020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9787749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586B75A-687E-405C-8A0B-8D00578BA2C3}" type="datetimeFigureOut">
              <a:rPr lang="en-US" smtClean="0"/>
              <a:pPr/>
              <a:t>7/7/2020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42160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5586B75A-687E-405C-8A0B-8D00578BA2C3}" type="datetimeFigureOut">
              <a:rPr lang="en-US" smtClean="0"/>
              <a:pPr/>
              <a:t>7/7/2020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09939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7/7/2020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27522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  <p:sldLayoutId id="2147483864" r:id="rId12"/>
    <p:sldLayoutId id="2147483865" r:id="rId13"/>
    <p:sldLayoutId id="2147483866" r:id="rId14"/>
    <p:sldLayoutId id="2147483867" r:id="rId15"/>
    <p:sldLayoutId id="2147483868" r:id="rId16"/>
    <p:sldLayoutId id="214748386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FMYzPBn63Ic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WELL BEING WEDNESDAY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WEEK SIX                                                                                                      BE HAPPY!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19655">
            <a:off x="7692650" y="1528922"/>
            <a:ext cx="3413582" cy="1840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887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latin typeface="Comic Sans MS" panose="030F0702030302020204" pitchFamily="66" charset="0"/>
              </a:rPr>
              <a:t>Thank you for being such amazing children. You make me happy!</a:t>
            </a:r>
            <a:br>
              <a:rPr lang="en-US" dirty="0" smtClean="0">
                <a:latin typeface="Comic Sans MS" panose="030F0702030302020204" pitchFamily="66" charset="0"/>
              </a:rPr>
            </a:br>
            <a:r>
              <a:rPr lang="en-US" dirty="0" smtClean="0">
                <a:latin typeface="Comic Sans MS" panose="030F0702030302020204" pitchFamily="66" charset="0"/>
              </a:rPr>
              <a:t>Thank you!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25131" y="3459162"/>
            <a:ext cx="2686050" cy="1704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4640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latin typeface="Comic Sans MS" panose="030F0702030302020204" pitchFamily="66" charset="0"/>
              </a:rPr>
              <a:t>What do we do when we feel happy?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12211" y="2247351"/>
            <a:ext cx="6780363" cy="5078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1247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latin typeface="Comic Sans MS" panose="030F0702030302020204" pitchFamily="66" charset="0"/>
              </a:rPr>
              <a:t>So what makes you feel happy?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79298" y="2329907"/>
            <a:ext cx="6763110" cy="4484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691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latin typeface="Comic Sans MS" panose="030F0702030302020204" pitchFamily="66" charset="0"/>
              </a:rPr>
              <a:t>One of your activities today is to list the things that make you happy.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Here are some of the things that make me happy…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 smtClean="0"/>
              <a:t>Family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 smtClean="0"/>
              <a:t>Friends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 smtClean="0"/>
              <a:t>Coming to school and seeing all of you lovely lot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 smtClean="0"/>
              <a:t>Coventry City winning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 smtClean="0"/>
              <a:t>Pink Panther films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 smtClean="0"/>
              <a:t>Going on holidays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 smtClean="0"/>
              <a:t>Seeing a sunset</a:t>
            </a:r>
          </a:p>
          <a:p>
            <a:pPr>
              <a:buFont typeface="Wingdings" panose="05000000000000000000" pitchFamily="2" charset="2"/>
              <a:buChar char="§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1100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latin typeface="Comic Sans MS" panose="030F0702030302020204" pitchFamily="66" charset="0"/>
              </a:rPr>
              <a:t>So what makes you feel anxious?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16283" y="2570922"/>
            <a:ext cx="4813069" cy="4083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583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One of your activities today is to list the things that make you anxious.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Here are some of the things that make me feel anxious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 smtClean="0"/>
              <a:t>Coventry City losing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 smtClean="0"/>
              <a:t>When things don’t go to plan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 smtClean="0"/>
              <a:t>Going on an </a:t>
            </a:r>
            <a:r>
              <a:rPr lang="en-US" dirty="0" err="1" smtClean="0"/>
              <a:t>aeroplane</a:t>
            </a:r>
            <a:endParaRPr lang="en-US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en-US" dirty="0" smtClean="0"/>
              <a:t>Going to the dentist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 smtClean="0"/>
              <a:t>Swimming in the sea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33753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This is MR HAPPY…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17371" y="2324189"/>
            <a:ext cx="6017623" cy="4672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254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LINK&gt;&gt;&gt;&gt;&gt;&gt;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With an adult’s permission click on this link to watch the story of Mr Happy.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hlinkClick r:id="rId2"/>
              </a:rPr>
              <a:t>https://www.youtube.com/watch?v=FMYzPBn63Ic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425856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773370"/>
            <a:ext cx="8761413" cy="1142515"/>
          </a:xfrm>
        </p:spPr>
        <p:txBody>
          <a:bodyPr/>
          <a:lstStyle/>
          <a:p>
            <a:r>
              <a:rPr lang="en-GB" dirty="0" smtClean="0"/>
              <a:t>So when you feel anxious try to think HAPPY THOUGHTS.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46806" y="2534554"/>
            <a:ext cx="6810702" cy="3813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4244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omic Sans MS" panose="030F0702030302020204" pitchFamily="66" charset="0"/>
              </a:rPr>
              <a:t>Prayer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b="1" dirty="0">
                <a:latin typeface="Comic Sans MS" panose="030F0702030302020204" pitchFamily="66" charset="0"/>
              </a:rPr>
              <a:t>Lord,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b="1" dirty="0">
                <a:latin typeface="Comic Sans MS" panose="030F0702030302020204" pitchFamily="66" charset="0"/>
              </a:rPr>
              <a:t>	</a:t>
            </a:r>
            <a:r>
              <a:rPr lang="en-US" altLang="en-US" sz="3600" b="1" dirty="0" smtClean="0">
                <a:latin typeface="Comic Sans MS" panose="030F0702030302020204" pitchFamily="66" charset="0"/>
              </a:rPr>
              <a:t>We thank you for all of the things that make us happy.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b="1" dirty="0" smtClean="0">
                <a:latin typeface="Comic Sans MS" panose="030F0702030302020204" pitchFamily="66" charset="0"/>
              </a:rPr>
              <a:t>When we feel worried or anxious, surround us in your love, and take care of us. Help us to feel happy.</a:t>
            </a:r>
            <a:endParaRPr lang="en-GB" altLang="en-US" sz="3600" b="1" dirty="0">
              <a:latin typeface="Comic Sans MS" panose="030F0702030302020204" pitchFamily="66" charset="0"/>
            </a:endParaRPr>
          </a:p>
          <a:p>
            <a:pPr algn="ctr">
              <a:lnSpc>
                <a:spcPct val="80000"/>
              </a:lnSpc>
              <a:buFontTx/>
              <a:buNone/>
            </a:pPr>
            <a:r>
              <a:rPr lang="en-GB" altLang="en-US" sz="3600" b="1" dirty="0">
                <a:latin typeface="Comic Sans MS" panose="030F0702030302020204" pitchFamily="66" charset="0"/>
              </a:rPr>
              <a:t>Amen</a:t>
            </a:r>
            <a:endParaRPr lang="en-US" altLang="en-US" sz="3600" b="1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8064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9AD32385A9AF447AA109577351F60B5" ma:contentTypeVersion="13" ma:contentTypeDescription="Create a new document." ma:contentTypeScope="" ma:versionID="9a73f4621cbec351e1ce1bef7534a633">
  <xsd:schema xmlns:xsd="http://www.w3.org/2001/XMLSchema" xmlns:xs="http://www.w3.org/2001/XMLSchema" xmlns:p="http://schemas.microsoft.com/office/2006/metadata/properties" xmlns:ns3="7ad81cda-c263-444b-9467-1febd868bec8" xmlns:ns4="4b450224-5bc5-43ab-8412-1b738f0484de" targetNamespace="http://schemas.microsoft.com/office/2006/metadata/properties" ma:root="true" ma:fieldsID="ff5715751b315fa728f19f8ae6629ff5" ns3:_="" ns4:_="">
    <xsd:import namespace="7ad81cda-c263-444b-9467-1febd868bec8"/>
    <xsd:import namespace="4b450224-5bc5-43ab-8412-1b738f0484de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OCR" minOccurs="0"/>
                <xsd:element ref="ns4:MediaServiceDateTaken" minOccurs="0"/>
                <xsd:element ref="ns4:MediaServiceLocation" minOccurs="0"/>
                <xsd:element ref="ns4:MediaServiceAutoKeyPoints" minOccurs="0"/>
                <xsd:element ref="ns4:MediaServiceKeyPoints" minOccurs="0"/>
                <xsd:element ref="ns4:MediaServiceGenerationTime" minOccurs="0"/>
                <xsd:element ref="ns4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ad81cda-c263-444b-9467-1febd868bec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b450224-5bc5-43ab-8412-1b738f0484d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MediaServiceAutoTags" ma:internalName="MediaServiceAutoTags" ma:readOnly="true">
      <xsd:simpleType>
        <xsd:restriction base="dms:Text"/>
      </xsd:simpleType>
    </xsd:element>
    <xsd:element name="MediaServiceOCR" ma:index="14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4F772AB-0343-4D79-8786-72C20B708653}">
  <ds:schemaRefs>
    <ds:schemaRef ds:uri="http://purl.org/dc/terms/"/>
    <ds:schemaRef ds:uri="http://schemas.openxmlformats.org/package/2006/metadata/core-properties"/>
    <ds:schemaRef ds:uri="7ad81cda-c263-444b-9467-1febd868bec8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4b450224-5bc5-43ab-8412-1b738f0484de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7EBCB016-E69A-4F1E-9F22-FABB72C9DD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ad81cda-c263-444b-9467-1febd868bec8"/>
    <ds:schemaRef ds:uri="4b450224-5bc5-43ab-8412-1b738f0484d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86243EB-F083-498B-9AF4-2C57F6941D6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169</TotalTime>
  <Words>181</Words>
  <Application>Microsoft Office PowerPoint</Application>
  <PresentationFormat>Widescreen</PresentationFormat>
  <Paragraphs>33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Century Gothic</vt:lpstr>
      <vt:lpstr>Comic Sans MS</vt:lpstr>
      <vt:lpstr>Wingdings</vt:lpstr>
      <vt:lpstr>Wingdings 3</vt:lpstr>
      <vt:lpstr>Ion Boardroom</vt:lpstr>
      <vt:lpstr>WELL BEING WEDNESDAY</vt:lpstr>
      <vt:lpstr>Thank you for being such amazing children. You make me happy! Thank you!</vt:lpstr>
      <vt:lpstr>What do we do when we feel happy?</vt:lpstr>
      <vt:lpstr>So what makes you feel happy?</vt:lpstr>
      <vt:lpstr>One of your activities today is to list the things that make you happy.</vt:lpstr>
      <vt:lpstr>So what makes you feel anxious?</vt:lpstr>
      <vt:lpstr>One of your activities today is to list the things that make you anxious.</vt:lpstr>
      <vt:lpstr>This is MR HAPPY…</vt:lpstr>
      <vt:lpstr>LINK&gt;&gt;&gt;&gt;&gt;&gt;</vt:lpstr>
      <vt:lpstr>So when you feel anxious try to think HAPPY THOUGHTS.</vt:lpstr>
      <vt:lpstr>Prayer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WELL BEING WEDNESDAY</dc:title>
  <dc:creator>Head Teacher</dc:creator>
  <cp:lastModifiedBy>Head Teacher</cp:lastModifiedBy>
  <cp:revision>12</cp:revision>
  <dcterms:created xsi:type="dcterms:W3CDTF">2020-06-30T09:54:28Z</dcterms:created>
  <dcterms:modified xsi:type="dcterms:W3CDTF">2020-07-07T15:50:27Z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0x010100D9AD32385A9AF447AA109577351F60B5</vt:lpwstr>
  </property>
</Properties>
</file>