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9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60" r:id="rId13"/>
    <p:sldId id="26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4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6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5ED01-9E74-4C74-AF5D-80FB179F339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E0937-AD4E-49D4-9934-27D076264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5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11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6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4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3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4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3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72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74000">
              <a:schemeClr val="tx2">
                <a:lumMod val="60000"/>
                <a:lumOff val="40000"/>
              </a:schemeClr>
            </a:gs>
            <a:gs pos="83000">
              <a:schemeClr val="tx2">
                <a:lumMod val="60000"/>
                <a:lumOff val="40000"/>
              </a:schemeClr>
            </a:gs>
            <a:gs pos="100000">
              <a:schemeClr val="tx2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D2DD984-736C-40C9-ACEB-8CACE95E586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8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001EBEE-7F7A-4EEE-8CD5-9B3740ECB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5281BC8-9061-4C9E-88FC-2B98B09A3A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4276" y="640080"/>
            <a:ext cx="4208656" cy="3034857"/>
          </a:xfrm>
        </p:spPr>
        <p:txBody>
          <a:bodyPr anchor="b">
            <a:normAutofit/>
          </a:bodyPr>
          <a:lstStyle/>
          <a:p>
            <a:r>
              <a:rPr lang="en-GB" sz="4400">
                <a:solidFill>
                  <a:srgbClr val="FFFFFF"/>
                </a:solidFill>
              </a:rPr>
              <a:t>Week 3 Day 2</a:t>
            </a:r>
            <a:br>
              <a:rPr lang="en-GB" sz="4400">
                <a:solidFill>
                  <a:srgbClr val="FFFFFF"/>
                </a:solidFill>
              </a:rPr>
            </a:br>
            <a:br>
              <a:rPr lang="en-GB" sz="4400">
                <a:solidFill>
                  <a:srgbClr val="FFFFFF"/>
                </a:solidFill>
              </a:rPr>
            </a:br>
            <a:endParaRPr lang="en-GB" sz="4400">
              <a:solidFill>
                <a:srgbClr val="FFFFFF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54F8B4D-C74B-4907-B2CC-F7C50DC57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765314"/>
            <a:ext cx="3931920" cy="0"/>
          </a:xfrm>
          <a:prstGeom prst="line">
            <a:avLst/>
          </a:prstGeom>
          <a:ln w="1905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26" r="2" b="22699"/>
          <a:stretch/>
        </p:blipFill>
        <p:spPr>
          <a:xfrm>
            <a:off x="6096000" y="640080"/>
            <a:ext cx="5459470" cy="55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99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BBF9E-A0A3-45EA-AF3F-25C813097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Read Chapter 16 – I can’t work my trousers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CD7F2-C055-4FFF-8CB0-824DC6291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Rectangular Callout 3"/>
          <p:cNvSpPr/>
          <p:nvPr/>
        </p:nvSpPr>
        <p:spPr>
          <a:xfrm>
            <a:off x="663485" y="2299452"/>
            <a:ext cx="4360817" cy="1304517"/>
          </a:xfrm>
          <a:prstGeom prst="wedgeRectCallout">
            <a:avLst>
              <a:gd name="adj1" fmla="val -42700"/>
              <a:gd name="adj2" fmla="val 80525"/>
            </a:avLst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 your opinion, what the funniest part of the chapter and why?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6383382" y="2258090"/>
            <a:ext cx="4360817" cy="1304517"/>
          </a:xfrm>
          <a:prstGeom prst="wedgeRectCallout">
            <a:avLst>
              <a:gd name="adj1" fmla="val -42700"/>
              <a:gd name="adj2" fmla="val 80525"/>
            </a:avLst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Which part did you enjoy the most and why?</a:t>
            </a:r>
          </a:p>
        </p:txBody>
      </p:sp>
      <p:sp>
        <p:nvSpPr>
          <p:cNvPr id="7" name="Rectangular Callout 6"/>
          <p:cNvSpPr/>
          <p:nvPr/>
        </p:nvSpPr>
        <p:spPr>
          <a:xfrm>
            <a:off x="2586037" y="4536177"/>
            <a:ext cx="4360817" cy="1304517"/>
          </a:xfrm>
          <a:prstGeom prst="wedgeRectCallout">
            <a:avLst>
              <a:gd name="adj1" fmla="val -42700"/>
              <a:gd name="adj2" fmla="val 80525"/>
            </a:avLst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Who do you think voted for Liam and why?</a:t>
            </a:r>
          </a:p>
        </p:txBody>
      </p:sp>
    </p:spTree>
    <p:extLst>
      <p:ext uri="{BB962C8B-B14F-4D97-AF65-F5344CB8AC3E}">
        <p14:creationId xmlns:p14="http://schemas.microsoft.com/office/powerpoint/2010/main" val="3532692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09DD404-0CB8-8346-8F6E-7798A87F68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82" b="8197"/>
          <a:stretch/>
        </p:blipFill>
        <p:spPr>
          <a:xfrm>
            <a:off x="2669809" y="0"/>
            <a:ext cx="6729023" cy="688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539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1CE2196-DEF5-504E-8F1F-ACB99FB491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1" b="8634"/>
          <a:stretch/>
        </p:blipFill>
        <p:spPr>
          <a:xfrm>
            <a:off x="2579868" y="0"/>
            <a:ext cx="6998847" cy="687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460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D4E8E994-3BF0-AC4F-B131-ADCCCDBB8A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0" b="9290"/>
          <a:stretch/>
        </p:blipFill>
        <p:spPr>
          <a:xfrm>
            <a:off x="2444958" y="-1"/>
            <a:ext cx="6848944" cy="6837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06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676A192B-D7AF-634C-BB28-187682FC7C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6" b="9071"/>
          <a:stretch/>
        </p:blipFill>
        <p:spPr>
          <a:xfrm>
            <a:off x="2519909" y="86192"/>
            <a:ext cx="7193717" cy="676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310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C1ECAC6-17C8-8648-A6E7-A100E994C9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 b="6885"/>
          <a:stretch/>
        </p:blipFill>
        <p:spPr>
          <a:xfrm>
            <a:off x="2459948" y="179882"/>
            <a:ext cx="7253678" cy="660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1657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59B83273-E894-3747-BF1F-0EC2DEC270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 b="7760"/>
          <a:stretch/>
        </p:blipFill>
        <p:spPr>
          <a:xfrm>
            <a:off x="2384997" y="86193"/>
            <a:ext cx="6773993" cy="6745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904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C100C5C0-BC2F-6F4D-9136-AF71607F8E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8" b="8852"/>
          <a:stretch/>
        </p:blipFill>
        <p:spPr>
          <a:xfrm>
            <a:off x="2235095" y="-1"/>
            <a:ext cx="7358610" cy="686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485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AC9B0BCC-DACF-1942-8D6F-BFB07BABEA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0" b="9508"/>
          <a:stretch/>
        </p:blipFill>
        <p:spPr>
          <a:xfrm>
            <a:off x="2459949" y="104930"/>
            <a:ext cx="7118766" cy="6670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040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AF34BE9D-9CA7-434C-B173-48593940B6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 b="33115"/>
          <a:stretch/>
        </p:blipFill>
        <p:spPr>
          <a:xfrm>
            <a:off x="2055214" y="134910"/>
            <a:ext cx="7583846" cy="605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776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A2F08-BE3C-4F5A-BA9B-7A633E86F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What pamphlet does Liam keep reading to help him manage Florida like a father would?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35D13-48EC-43F4-971C-E2BC26C03F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6146" name="Picture 2" descr="Image result for moody teenager">
            <a:extLst>
              <a:ext uri="{FF2B5EF4-FFF2-40B4-BE49-F238E27FC236}">
                <a16:creationId xmlns:a16="http://schemas.microsoft.com/office/drawing/2014/main" id="{2FA39D9C-FA39-461D-B13F-01AE6C180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350" y="1793963"/>
            <a:ext cx="3088842" cy="447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846365" y="2124483"/>
            <a:ext cx="4360817" cy="1304517"/>
          </a:xfrm>
          <a:prstGeom prst="wedgeRectCallout">
            <a:avLst>
              <a:gd name="adj1" fmla="val -42700"/>
              <a:gd name="adj2" fmla="val 80525"/>
            </a:avLst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Who would this pamphlet be aimed at?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2615222" y="3937008"/>
            <a:ext cx="4360817" cy="1304517"/>
          </a:xfrm>
          <a:prstGeom prst="wedgeRectCallout">
            <a:avLst>
              <a:gd name="adj1" fmla="val -42700"/>
              <a:gd name="adj2" fmla="val 80525"/>
            </a:avLst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What sort of articles might it contain?</a:t>
            </a:r>
          </a:p>
        </p:txBody>
      </p:sp>
    </p:spTree>
    <p:extLst>
      <p:ext uri="{BB962C8B-B14F-4D97-AF65-F5344CB8AC3E}">
        <p14:creationId xmlns:p14="http://schemas.microsoft.com/office/powerpoint/2010/main" val="3808479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7B426-10E9-4186-ADEC-46A623AD4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01" y="147919"/>
            <a:ext cx="11122269" cy="1499616"/>
          </a:xfrm>
        </p:spPr>
        <p:txBody>
          <a:bodyPr>
            <a:noAutofit/>
          </a:bodyPr>
          <a:lstStyle/>
          <a:p>
            <a:r>
              <a:rPr lang="en-GB" sz="3200" dirty="0"/>
              <a:t>Main Task: We are pretending that ‘Talk to your Teen’ are starting a chat show, similar to Jeremy Kyle, to help parents deal with their difficult teenage children.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8761D-79E5-497A-92B0-CCB0CBE6C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539479"/>
            <a:ext cx="9720071" cy="4769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You will prepare advice on a given question. Think about the advice given in ‘Talk to your Teen’ and keep to the same style. You can choose one, several or all of them to answer.</a:t>
            </a:r>
          </a:p>
        </p:txBody>
      </p:sp>
      <p:sp>
        <p:nvSpPr>
          <p:cNvPr id="4" name="Speech Bubble: Rectangle 3">
            <a:extLst>
              <a:ext uri="{FF2B5EF4-FFF2-40B4-BE49-F238E27FC236}">
                <a16:creationId xmlns:a16="http://schemas.microsoft.com/office/drawing/2014/main" id="{BD45EF07-B40A-41DB-9C9E-0918ADEC187B}"/>
              </a:ext>
            </a:extLst>
          </p:cNvPr>
          <p:cNvSpPr/>
          <p:nvPr/>
        </p:nvSpPr>
        <p:spPr>
          <a:xfrm>
            <a:off x="530087" y="2849217"/>
            <a:ext cx="4876800" cy="1166192"/>
          </a:xfrm>
          <a:prstGeom prst="wedgeRectCallout">
            <a:avLst>
              <a:gd name="adj1" fmla="val -50724"/>
              <a:gd name="adj2" fmla="val 115909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My father acts like a child!</a:t>
            </a:r>
          </a:p>
        </p:txBody>
      </p:sp>
      <p:sp>
        <p:nvSpPr>
          <p:cNvPr id="5" name="Speech Bubble: Rectangle 4">
            <a:extLst>
              <a:ext uri="{FF2B5EF4-FFF2-40B4-BE49-F238E27FC236}">
                <a16:creationId xmlns:a16="http://schemas.microsoft.com/office/drawing/2014/main" id="{F82C64AA-7A16-4174-AA1F-898B8D3D485B}"/>
              </a:ext>
            </a:extLst>
          </p:cNvPr>
          <p:cNvSpPr/>
          <p:nvPr/>
        </p:nvSpPr>
        <p:spPr>
          <a:xfrm>
            <a:off x="5994952" y="2524539"/>
            <a:ext cx="4876800" cy="1166192"/>
          </a:xfrm>
          <a:prstGeom prst="wedgeRectCallout">
            <a:avLst>
              <a:gd name="adj1" fmla="val 66667"/>
              <a:gd name="adj2" fmla="val 9545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My teenage daughter is obsessed with celebrities!</a:t>
            </a: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0F31D154-82AA-4D7C-BECE-6D2C978E2E23}"/>
              </a:ext>
            </a:extLst>
          </p:cNvPr>
          <p:cNvSpPr/>
          <p:nvPr/>
        </p:nvSpPr>
        <p:spPr>
          <a:xfrm>
            <a:off x="4088296" y="4266164"/>
            <a:ext cx="4876800" cy="1166192"/>
          </a:xfrm>
          <a:prstGeom prst="wedgeRectCallout">
            <a:avLst>
              <a:gd name="adj1" fmla="val -452"/>
              <a:gd name="adj2" fmla="val -78409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My teenage daughter slams her door and won’t come out!</a:t>
            </a: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7D6E974D-17A9-466A-B735-BB6F4A57797C}"/>
              </a:ext>
            </a:extLst>
          </p:cNvPr>
          <p:cNvSpPr/>
          <p:nvPr/>
        </p:nvSpPr>
        <p:spPr>
          <a:xfrm>
            <a:off x="0" y="5508452"/>
            <a:ext cx="4876800" cy="1166192"/>
          </a:xfrm>
          <a:prstGeom prst="wedgeRectCallout">
            <a:avLst>
              <a:gd name="adj1" fmla="val 74276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My daughter won’t speak to me!</a:t>
            </a:r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82C397B0-DF59-4D5F-8C52-71A51835C35A}"/>
              </a:ext>
            </a:extLst>
          </p:cNvPr>
          <p:cNvSpPr/>
          <p:nvPr/>
        </p:nvSpPr>
        <p:spPr>
          <a:xfrm>
            <a:off x="7315202" y="5574711"/>
            <a:ext cx="4669735" cy="866156"/>
          </a:xfrm>
          <a:prstGeom prst="wedgeRectCallout">
            <a:avLst>
              <a:gd name="adj1" fmla="val -68387"/>
              <a:gd name="adj2" fmla="val 73863"/>
            </a:avLst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How can I get my teenager to behave?</a:t>
            </a:r>
          </a:p>
        </p:txBody>
      </p:sp>
    </p:spTree>
    <p:extLst>
      <p:ext uri="{BB962C8B-B14F-4D97-AF65-F5344CB8AC3E}">
        <p14:creationId xmlns:p14="http://schemas.microsoft.com/office/powerpoint/2010/main" val="567585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198</Words>
  <Application>Microsoft Macintosh PowerPoint</Application>
  <PresentationFormat>Widescreen</PresentationFormat>
  <Paragraphs>15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Tw Cen MT</vt:lpstr>
      <vt:lpstr>Tw Cen MT Condensed</vt:lpstr>
      <vt:lpstr>Wingdings 3</vt:lpstr>
      <vt:lpstr>Integral</vt:lpstr>
      <vt:lpstr>Week 3 Day 2  </vt:lpstr>
      <vt:lpstr>Read Chapter 16 – I can’t work my trousers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pamphlet does Liam keep reading to help him manage Florida like a father would?</vt:lpstr>
      <vt:lpstr>Main Task: We are pretending that ‘Talk to your Teen’ are starting a chat show, similar to Jeremy Kyle, to help parents deal with their difficult teenage children.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3 Day 2  </dc:title>
  <dc:creator>Belinda Clark</dc:creator>
  <cp:lastModifiedBy>Belinda Clark</cp:lastModifiedBy>
  <cp:revision>1</cp:revision>
  <dcterms:created xsi:type="dcterms:W3CDTF">2020-05-18T15:57:28Z</dcterms:created>
  <dcterms:modified xsi:type="dcterms:W3CDTF">2020-05-18T15:59:57Z</dcterms:modified>
</cp:coreProperties>
</file>