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5" r:id="rId4"/>
  </p:sldMasterIdLst>
  <p:sldIdLst>
    <p:sldId id="256" r:id="rId5"/>
    <p:sldId id="257" r:id="rId6"/>
    <p:sldId id="258" r:id="rId7"/>
    <p:sldId id="259" r:id="rId8"/>
    <p:sldId id="260" r:id="rId9"/>
    <p:sldId id="261" r:id="rId10"/>
    <p:sldId id="262" r:id="rId11"/>
    <p:sldId id="263" r:id="rId12"/>
    <p:sldId id="264" r:id="rId13"/>
    <p:sldId id="275" r:id="rId14"/>
    <p:sldId id="265" r:id="rId15"/>
    <p:sldId id="267" r:id="rId16"/>
    <p:sldId id="274"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6/23/2020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2444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6/23/2020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126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8DFA1846-DA80-1C48-A609-854EA85C59AD}" type="datetimeFigureOut">
              <a:rPr lang="en-US" smtClean="0"/>
              <a:pPr/>
              <a:t>6/23/2020</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372112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6/23/2020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5467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6/23/2020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55020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6/23/2020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96023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6/23/2020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8997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6/23/2020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2078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6/23/2020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8996911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6/23/2020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4091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D62726E-379B-B349-9EED-81ED093FA806}" type="datetimeFigureOut">
              <a:rPr lang="en-US" smtClean="0"/>
              <a:pPr/>
              <a:t>6/23/2020</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62787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09B482E8-6E0E-1B4F-B1FD-C69DB9E858D9}" type="datetimeFigureOut">
              <a:rPr lang="en-US" smtClean="0"/>
              <a:pPr/>
              <a:t>6/23/2020</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1320678"/>
      </p:ext>
    </p:extLst>
  </p:cSld>
  <p:clrMap bg1="dk1" tx1="lt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hf sldNum="0" hdr="0" ft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WELL BEING </a:t>
            </a:r>
            <a:r>
              <a:rPr lang="en-US" dirty="0" smtClean="0"/>
              <a:t>WEDNESDAY</a:t>
            </a:r>
            <a:endParaRPr lang="en-GB" dirty="0"/>
          </a:p>
        </p:txBody>
      </p:sp>
      <p:sp>
        <p:nvSpPr>
          <p:cNvPr id="3" name="Subtitle 2"/>
          <p:cNvSpPr>
            <a:spLocks noGrp="1"/>
          </p:cNvSpPr>
          <p:nvPr>
            <p:ph type="subTitle" idx="1"/>
          </p:nvPr>
        </p:nvSpPr>
        <p:spPr/>
        <p:txBody>
          <a:bodyPr>
            <a:noAutofit/>
          </a:bodyPr>
          <a:lstStyle/>
          <a:p>
            <a:r>
              <a:rPr lang="en-US" sz="6600" dirty="0" smtClean="0"/>
              <a:t>Saying THANK YOU</a:t>
            </a:r>
            <a:endParaRPr lang="en-GB" sz="6600" dirty="0"/>
          </a:p>
        </p:txBody>
      </p:sp>
    </p:spTree>
    <p:extLst>
      <p:ext uri="{BB962C8B-B14F-4D97-AF65-F5344CB8AC3E}">
        <p14:creationId xmlns:p14="http://schemas.microsoft.com/office/powerpoint/2010/main" val="35089502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to our special assembly.</a:t>
            </a:r>
            <a:endParaRPr lang="en-GB" dirty="0"/>
          </a:p>
        </p:txBody>
      </p:sp>
      <p:sp>
        <p:nvSpPr>
          <p:cNvPr id="3" name="Content Placeholder 2"/>
          <p:cNvSpPr>
            <a:spLocks noGrp="1"/>
          </p:cNvSpPr>
          <p:nvPr>
            <p:ph idx="1"/>
          </p:nvPr>
        </p:nvSpPr>
        <p:spPr/>
        <p:txBody>
          <a:bodyPr>
            <a:normAutofit/>
          </a:bodyPr>
          <a:lstStyle/>
          <a:p>
            <a:pPr marL="0" indent="0" algn="ctr">
              <a:buNone/>
            </a:pPr>
            <a:r>
              <a:rPr lang="en-US" sz="3600" dirty="0" smtClean="0"/>
              <a:t>Thank you to everyone for their amazing learning over the last week.</a:t>
            </a:r>
          </a:p>
          <a:p>
            <a:pPr marL="0" indent="0" algn="ctr">
              <a:buNone/>
            </a:pPr>
            <a:r>
              <a:rPr lang="en-US" sz="3600" dirty="0" smtClean="0"/>
              <a:t>You have all been superstars!</a:t>
            </a:r>
            <a:endParaRPr lang="en-GB" sz="3600" dirty="0"/>
          </a:p>
        </p:txBody>
      </p:sp>
    </p:spTree>
    <p:extLst>
      <p:ext uri="{BB962C8B-B14F-4D97-AF65-F5344CB8AC3E}">
        <p14:creationId xmlns:p14="http://schemas.microsoft.com/office/powerpoint/2010/main" val="2957746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assembly this week is all about…</a:t>
            </a:r>
            <a:endParaRPr lang="en-GB" dirty="0"/>
          </a:p>
        </p:txBody>
      </p:sp>
      <p:sp>
        <p:nvSpPr>
          <p:cNvPr id="3" name="Content Placeholder 2"/>
          <p:cNvSpPr>
            <a:spLocks noGrp="1"/>
          </p:cNvSpPr>
          <p:nvPr>
            <p:ph idx="1"/>
          </p:nvPr>
        </p:nvSpPr>
        <p:spPr/>
        <p:txBody>
          <a:bodyPr>
            <a:normAutofit/>
          </a:bodyPr>
          <a:lstStyle/>
          <a:p>
            <a:pPr marL="0" indent="0">
              <a:buNone/>
            </a:pPr>
            <a:r>
              <a:rPr lang="en-US" sz="8800" dirty="0" smtClean="0"/>
              <a:t>Saying </a:t>
            </a:r>
          </a:p>
          <a:p>
            <a:pPr marL="0" indent="0">
              <a:buNone/>
            </a:pPr>
            <a:r>
              <a:rPr lang="en-US" sz="8800" dirty="0" smtClean="0"/>
              <a:t>‘Thank you.’</a:t>
            </a:r>
            <a:endParaRPr lang="en-GB" sz="8800" dirty="0"/>
          </a:p>
        </p:txBody>
      </p:sp>
      <p:pic>
        <p:nvPicPr>
          <p:cNvPr id="4" name="Picture 3"/>
          <p:cNvPicPr>
            <a:picLocks noChangeAspect="1"/>
          </p:cNvPicPr>
          <p:nvPr/>
        </p:nvPicPr>
        <p:blipFill>
          <a:blip r:embed="rId2"/>
          <a:stretch>
            <a:fillRect/>
          </a:stretch>
        </p:blipFill>
        <p:spPr>
          <a:xfrm>
            <a:off x="7477326" y="2779345"/>
            <a:ext cx="3904672" cy="2939811"/>
          </a:xfrm>
          <a:prstGeom prst="rect">
            <a:avLst/>
          </a:prstGeom>
        </p:spPr>
      </p:pic>
    </p:spTree>
    <p:extLst>
      <p:ext uri="{BB962C8B-B14F-4D97-AF65-F5344CB8AC3E}">
        <p14:creationId xmlns:p14="http://schemas.microsoft.com/office/powerpoint/2010/main" val="41211954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 have said thank you a lot recently to our key workers</a:t>
            </a:r>
            <a:endParaRPr lang="en-GB" dirty="0"/>
          </a:p>
        </p:txBody>
      </p:sp>
      <p:pic>
        <p:nvPicPr>
          <p:cNvPr id="5" name="Content Placeholder 4"/>
          <p:cNvPicPr>
            <a:picLocks noGrp="1" noChangeAspect="1"/>
          </p:cNvPicPr>
          <p:nvPr>
            <p:ph idx="1"/>
          </p:nvPr>
        </p:nvPicPr>
        <p:blipFill>
          <a:blip r:embed="rId2"/>
          <a:stretch>
            <a:fillRect/>
          </a:stretch>
        </p:blipFill>
        <p:spPr>
          <a:xfrm>
            <a:off x="2302626" y="1940416"/>
            <a:ext cx="7377444" cy="4759642"/>
          </a:xfrm>
          <a:prstGeom prst="rect">
            <a:avLst/>
          </a:prstGeom>
        </p:spPr>
      </p:pic>
    </p:spTree>
    <p:extLst>
      <p:ext uri="{BB962C8B-B14F-4D97-AF65-F5344CB8AC3E}">
        <p14:creationId xmlns:p14="http://schemas.microsoft.com/office/powerpoint/2010/main" val="17367837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loving cat</a:t>
            </a:r>
            <a:endParaRPr lang="en-GB" dirty="0"/>
          </a:p>
        </p:txBody>
      </p:sp>
      <p:sp>
        <p:nvSpPr>
          <p:cNvPr id="3" name="Content Placeholder 2"/>
          <p:cNvSpPr>
            <a:spLocks noGrp="1"/>
          </p:cNvSpPr>
          <p:nvPr>
            <p:ph idx="1"/>
          </p:nvPr>
        </p:nvSpPr>
        <p:spPr/>
        <p:txBody>
          <a:bodyPr>
            <a:normAutofit/>
          </a:bodyPr>
          <a:lstStyle/>
          <a:p>
            <a:pPr marL="0" indent="0">
              <a:buNone/>
            </a:pPr>
            <a:r>
              <a:rPr lang="en-US" sz="3200" dirty="0"/>
              <a:t>Wayne was very lonely. He had no-one to play with. No friends lived nearby. What could he do? Just then a little cat came in through the window and jumped down onto the floor. “Shoo! Shoo!” said Wayne. It was then that Wayne could see that it was limping. “Ag, shame!” he said. “What is the problem?” He picked up the little cat and then he found that it had a sore on its foot.</a:t>
            </a:r>
            <a:endParaRPr lang="en-US" sz="3200" dirty="0" smtClean="0"/>
          </a:p>
        </p:txBody>
      </p:sp>
    </p:spTree>
    <p:extLst>
      <p:ext uri="{BB962C8B-B14F-4D97-AF65-F5344CB8AC3E}">
        <p14:creationId xmlns:p14="http://schemas.microsoft.com/office/powerpoint/2010/main" val="13576265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4125" y="284176"/>
            <a:ext cx="1257587" cy="1450136"/>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US" sz="5400" dirty="0"/>
              <a:t> “Wait a bit. I know what I can do. I’ll put some ointment on it.” He carried the cat into the bathroom where he found the ointment and put some on the cat’s foot. The cat began to purr. It rubbed itself against his legs to say ‘thank you’. When the family had supper he fed the cat and when he went to bed it jumped up onto his bed and slept there all night.</a:t>
            </a:r>
            <a:endParaRPr lang="en-GB" sz="5400" dirty="0"/>
          </a:p>
        </p:txBody>
      </p:sp>
    </p:spTree>
    <p:extLst>
      <p:ext uri="{BB962C8B-B14F-4D97-AF65-F5344CB8AC3E}">
        <p14:creationId xmlns:p14="http://schemas.microsoft.com/office/powerpoint/2010/main" val="16556654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62500" lnSpcReduction="20000"/>
          </a:bodyPr>
          <a:lstStyle/>
          <a:p>
            <a:pPr marL="0" indent="0">
              <a:buNone/>
            </a:pPr>
            <a:r>
              <a:rPr lang="en-US" sz="4800" dirty="0"/>
              <a:t>The next morning his mother said, “You know Wayne, that is not your cat and some people might be very worried to have lost their cat. You should go to see the new people who have moved in next door and ask if they know anyone who has lost a cat. Wayne picked up the little cat and went next door. He knocked on the door. Before he could ask if anyone had lost a cat, the little boy who answered called out, “Mommy, Mommy, here is someone with my cat!” He held out his hands to take the cat. He stroked it and hugged it. “I am so happy to have my cat back. I thought that he had run away and that I would never see him again.”</a:t>
            </a:r>
            <a:endParaRPr lang="en-GB" sz="4800" dirty="0"/>
          </a:p>
        </p:txBody>
      </p:sp>
      <p:pic>
        <p:nvPicPr>
          <p:cNvPr id="4" name="Picture 3"/>
          <p:cNvPicPr>
            <a:picLocks noChangeAspect="1"/>
          </p:cNvPicPr>
          <p:nvPr/>
        </p:nvPicPr>
        <p:blipFill>
          <a:blip r:embed="rId2"/>
          <a:stretch>
            <a:fillRect/>
          </a:stretch>
        </p:blipFill>
        <p:spPr>
          <a:xfrm>
            <a:off x="7392382" y="284176"/>
            <a:ext cx="1243107" cy="1433439"/>
          </a:xfrm>
          <a:prstGeom prst="rect">
            <a:avLst/>
          </a:prstGeom>
        </p:spPr>
      </p:pic>
    </p:spTree>
    <p:extLst>
      <p:ext uri="{BB962C8B-B14F-4D97-AF65-F5344CB8AC3E}">
        <p14:creationId xmlns:p14="http://schemas.microsoft.com/office/powerpoint/2010/main" val="13616074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pPr marL="0" indent="0">
              <a:buNone/>
            </a:pPr>
            <a:r>
              <a:rPr lang="en-US" sz="4800" dirty="0"/>
              <a:t> Just then the mother came in. “Oh, thank you so much for finding our cat. A dog bit it and it ran away. I see that you have been very kind to him. You are welcome to come and play here. Thank you so much for finding him.”</a:t>
            </a:r>
          </a:p>
          <a:p>
            <a:pPr marL="0" indent="0">
              <a:buNone/>
            </a:pPr>
            <a:r>
              <a:rPr lang="en-US" sz="4800" dirty="0"/>
              <a:t>Because Wayne was kind he is now welcome to play next door.</a:t>
            </a:r>
            <a:endParaRPr lang="en-GB" sz="4800" dirty="0"/>
          </a:p>
        </p:txBody>
      </p:sp>
      <p:pic>
        <p:nvPicPr>
          <p:cNvPr id="4" name="Picture 3"/>
          <p:cNvPicPr>
            <a:picLocks noChangeAspect="1"/>
          </p:cNvPicPr>
          <p:nvPr/>
        </p:nvPicPr>
        <p:blipFill>
          <a:blip r:embed="rId2"/>
          <a:stretch>
            <a:fillRect/>
          </a:stretch>
        </p:blipFill>
        <p:spPr>
          <a:xfrm>
            <a:off x="9802033" y="4273939"/>
            <a:ext cx="1990725" cy="2295525"/>
          </a:xfrm>
          <a:prstGeom prst="rect">
            <a:avLst/>
          </a:prstGeom>
        </p:spPr>
      </p:pic>
    </p:spTree>
    <p:extLst>
      <p:ext uri="{BB962C8B-B14F-4D97-AF65-F5344CB8AC3E}">
        <p14:creationId xmlns:p14="http://schemas.microsoft.com/office/powerpoint/2010/main" val="2344899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 wonder how many times Challenge.</a:t>
            </a:r>
            <a:endParaRPr lang="en-GB" dirty="0"/>
          </a:p>
        </p:txBody>
      </p:sp>
      <p:sp>
        <p:nvSpPr>
          <p:cNvPr id="3" name="Content Placeholder 2"/>
          <p:cNvSpPr>
            <a:spLocks noGrp="1"/>
          </p:cNvSpPr>
          <p:nvPr>
            <p:ph idx="1"/>
          </p:nvPr>
        </p:nvSpPr>
        <p:spPr/>
        <p:txBody>
          <a:bodyPr>
            <a:normAutofit/>
          </a:bodyPr>
          <a:lstStyle/>
          <a:p>
            <a:pPr marL="0" indent="0" algn="ctr">
              <a:buNone/>
            </a:pPr>
            <a:r>
              <a:rPr lang="en-US" sz="4800" dirty="0" smtClean="0"/>
              <a:t>I wonder how many times you will say ‘Thank You’ today?</a:t>
            </a:r>
          </a:p>
          <a:p>
            <a:pPr marL="0" indent="0" algn="ctr">
              <a:buNone/>
            </a:pPr>
            <a:r>
              <a:rPr lang="en-US" sz="4800" dirty="0" smtClean="0"/>
              <a:t>Keep a count of the number of times that you do.</a:t>
            </a:r>
          </a:p>
          <a:p>
            <a:pPr marL="0" indent="0" algn="ctr">
              <a:buNone/>
            </a:pPr>
            <a:endParaRPr lang="en-GB" sz="4800" dirty="0"/>
          </a:p>
        </p:txBody>
      </p:sp>
      <p:pic>
        <p:nvPicPr>
          <p:cNvPr id="5" name="Picture 4"/>
          <p:cNvPicPr>
            <a:picLocks noChangeAspect="1"/>
          </p:cNvPicPr>
          <p:nvPr/>
        </p:nvPicPr>
        <p:blipFill>
          <a:blip r:embed="rId2"/>
          <a:stretch>
            <a:fillRect/>
          </a:stretch>
        </p:blipFill>
        <p:spPr>
          <a:xfrm>
            <a:off x="8390745" y="4541189"/>
            <a:ext cx="2409825" cy="1895475"/>
          </a:xfrm>
          <a:prstGeom prst="rect">
            <a:avLst/>
          </a:prstGeom>
        </p:spPr>
      </p:pic>
    </p:spTree>
    <p:extLst>
      <p:ext uri="{BB962C8B-B14F-4D97-AF65-F5344CB8AC3E}">
        <p14:creationId xmlns:p14="http://schemas.microsoft.com/office/powerpoint/2010/main" val="38554288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Saying thank you</a:t>
            </a:r>
            <a:endParaRPr lang="en-GB" dirty="0"/>
          </a:p>
        </p:txBody>
      </p:sp>
      <p:sp>
        <p:nvSpPr>
          <p:cNvPr id="3" name="Content Placeholder 2"/>
          <p:cNvSpPr>
            <a:spLocks noGrp="1"/>
          </p:cNvSpPr>
          <p:nvPr>
            <p:ph idx="1"/>
          </p:nvPr>
        </p:nvSpPr>
        <p:spPr/>
        <p:txBody>
          <a:bodyPr>
            <a:normAutofit/>
          </a:bodyPr>
          <a:lstStyle/>
          <a:p>
            <a:pPr marL="0" indent="0">
              <a:buNone/>
            </a:pPr>
            <a:r>
              <a:rPr lang="en-US" sz="4000" dirty="0" smtClean="0"/>
              <a:t>Apparently, on average most people say ‘thank you’ eight times a day.</a:t>
            </a:r>
          </a:p>
          <a:p>
            <a:pPr marL="0" indent="0">
              <a:buNone/>
            </a:pPr>
            <a:r>
              <a:rPr lang="en-US" sz="4000" dirty="0" smtClean="0"/>
              <a:t>That does not sound a lot to me.</a:t>
            </a:r>
          </a:p>
          <a:p>
            <a:pPr marL="0" indent="0">
              <a:buNone/>
            </a:pPr>
            <a:r>
              <a:rPr lang="en-US" sz="4000" dirty="0" smtClean="0"/>
              <a:t>I hope that when you keep count you say ‘thank you’ at least 20 times a day!</a:t>
            </a:r>
            <a:endParaRPr lang="en-GB" sz="4000" dirty="0"/>
          </a:p>
        </p:txBody>
      </p:sp>
    </p:spTree>
    <p:extLst>
      <p:ext uri="{BB962C8B-B14F-4D97-AF65-F5344CB8AC3E}">
        <p14:creationId xmlns:p14="http://schemas.microsoft.com/office/powerpoint/2010/main" val="4034851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Try saying some of these today…</a:t>
            </a:r>
            <a:endParaRPr lang="en-GB" dirty="0"/>
          </a:p>
        </p:txBody>
      </p:sp>
      <p:pic>
        <p:nvPicPr>
          <p:cNvPr id="7" name="Content Placeholder 6"/>
          <p:cNvPicPr>
            <a:picLocks noGrp="1" noChangeAspect="1"/>
          </p:cNvPicPr>
          <p:nvPr>
            <p:ph idx="1"/>
          </p:nvPr>
        </p:nvPicPr>
        <p:blipFill>
          <a:blip r:embed="rId2"/>
          <a:stretch>
            <a:fillRect/>
          </a:stretch>
        </p:blipFill>
        <p:spPr>
          <a:xfrm>
            <a:off x="532015" y="2011363"/>
            <a:ext cx="11172305" cy="4647132"/>
          </a:xfrm>
          <a:prstGeom prst="rect">
            <a:avLst/>
          </a:prstGeom>
        </p:spPr>
      </p:pic>
    </p:spTree>
    <p:extLst>
      <p:ext uri="{BB962C8B-B14F-4D97-AF65-F5344CB8AC3E}">
        <p14:creationId xmlns:p14="http://schemas.microsoft.com/office/powerpoint/2010/main" val="1135094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prayer for today</a:t>
            </a:r>
            <a:endParaRPr lang="en-GB" dirty="0"/>
          </a:p>
        </p:txBody>
      </p:sp>
      <p:sp>
        <p:nvSpPr>
          <p:cNvPr id="3" name="Content Placeholder 2"/>
          <p:cNvSpPr>
            <a:spLocks noGrp="1"/>
          </p:cNvSpPr>
          <p:nvPr>
            <p:ph idx="1"/>
          </p:nvPr>
        </p:nvSpPr>
        <p:spPr/>
        <p:txBody>
          <a:bodyPr/>
          <a:lstStyle/>
          <a:p>
            <a:pPr marL="0" indent="0">
              <a:buNone/>
            </a:pPr>
            <a:r>
              <a:rPr lang="en-US" dirty="0" smtClean="0"/>
              <a:t>Dear God,</a:t>
            </a:r>
          </a:p>
          <a:p>
            <a:pPr marL="0" indent="0">
              <a:buNone/>
            </a:pPr>
            <a:r>
              <a:rPr lang="en-US" dirty="0" smtClean="0"/>
              <a:t>We thank you for all of the wonderful things around us.</a:t>
            </a:r>
          </a:p>
          <a:p>
            <a:pPr marL="0" indent="0">
              <a:buNone/>
            </a:pPr>
            <a:r>
              <a:rPr lang="en-US" dirty="0" smtClean="0"/>
              <a:t>Help us to be kind, and to remember to always say ‘thank you.’</a:t>
            </a:r>
          </a:p>
          <a:p>
            <a:pPr marL="0" indent="0">
              <a:buNone/>
            </a:pPr>
            <a:r>
              <a:rPr lang="en-US" dirty="0" smtClean="0"/>
              <a:t>Amen</a:t>
            </a:r>
            <a:endParaRPr lang="en-GB" dirty="0"/>
          </a:p>
        </p:txBody>
      </p:sp>
      <p:pic>
        <p:nvPicPr>
          <p:cNvPr id="6" name="Picture 5"/>
          <p:cNvPicPr>
            <a:picLocks noChangeAspect="1"/>
          </p:cNvPicPr>
          <p:nvPr/>
        </p:nvPicPr>
        <p:blipFill>
          <a:blip r:embed="rId2"/>
          <a:stretch>
            <a:fillRect/>
          </a:stretch>
        </p:blipFill>
        <p:spPr>
          <a:xfrm>
            <a:off x="7601816" y="4203470"/>
            <a:ext cx="2724150" cy="1676400"/>
          </a:xfrm>
          <a:prstGeom prst="rect">
            <a:avLst/>
          </a:prstGeom>
        </p:spPr>
      </p:pic>
    </p:spTree>
    <p:extLst>
      <p:ext uri="{BB962C8B-B14F-4D97-AF65-F5344CB8AC3E}">
        <p14:creationId xmlns:p14="http://schemas.microsoft.com/office/powerpoint/2010/main" val="2702277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Have a great day!</a:t>
            </a:r>
            <a:endParaRPr lang="en-GB" dirty="0"/>
          </a:p>
        </p:txBody>
      </p:sp>
      <p:sp>
        <p:nvSpPr>
          <p:cNvPr id="3" name="Content Placeholder 2"/>
          <p:cNvSpPr>
            <a:spLocks noGrp="1"/>
          </p:cNvSpPr>
          <p:nvPr>
            <p:ph idx="1"/>
          </p:nvPr>
        </p:nvSpPr>
        <p:spPr/>
        <p:txBody>
          <a:bodyPr/>
          <a:lstStyle/>
          <a:p>
            <a:pPr marL="0" indent="0">
              <a:buNone/>
            </a:pPr>
            <a:r>
              <a:rPr lang="en-US" dirty="0"/>
              <a:t>Q: How do you show bananas your gratitude?</a:t>
            </a:r>
          </a:p>
          <a:p>
            <a:pPr marL="0" indent="0">
              <a:buNone/>
            </a:pPr>
            <a:r>
              <a:rPr lang="en-US" dirty="0"/>
              <a:t>A: By saying “thanks a bunch</a:t>
            </a:r>
            <a:r>
              <a:rPr lang="en-US" dirty="0" smtClean="0"/>
              <a:t>!”  </a:t>
            </a:r>
            <a:endParaRPr lang="en-GB" dirty="0"/>
          </a:p>
        </p:txBody>
      </p:sp>
      <p:pic>
        <p:nvPicPr>
          <p:cNvPr id="5" name="Picture 4"/>
          <p:cNvPicPr>
            <a:picLocks noChangeAspect="1"/>
          </p:cNvPicPr>
          <p:nvPr/>
        </p:nvPicPr>
        <p:blipFill>
          <a:blip r:embed="rId2"/>
          <a:stretch>
            <a:fillRect/>
          </a:stretch>
        </p:blipFill>
        <p:spPr>
          <a:xfrm>
            <a:off x="6869516" y="3669982"/>
            <a:ext cx="2409825" cy="1895475"/>
          </a:xfrm>
          <a:prstGeom prst="rect">
            <a:avLst/>
          </a:prstGeom>
        </p:spPr>
      </p:pic>
    </p:spTree>
    <p:extLst>
      <p:ext uri="{BB962C8B-B14F-4D97-AF65-F5344CB8AC3E}">
        <p14:creationId xmlns:p14="http://schemas.microsoft.com/office/powerpoint/2010/main" val="47566285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9AD32385A9AF447AA109577351F60B5" ma:contentTypeVersion="13" ma:contentTypeDescription="Create a new document." ma:contentTypeScope="" ma:versionID="9a73f4621cbec351e1ce1bef7534a633">
  <xsd:schema xmlns:xsd="http://www.w3.org/2001/XMLSchema" xmlns:xs="http://www.w3.org/2001/XMLSchema" xmlns:p="http://schemas.microsoft.com/office/2006/metadata/properties" xmlns:ns3="7ad81cda-c263-444b-9467-1febd868bec8" xmlns:ns4="4b450224-5bc5-43ab-8412-1b738f0484de" targetNamespace="http://schemas.microsoft.com/office/2006/metadata/properties" ma:root="true" ma:fieldsID="ff5715751b315fa728f19f8ae6629ff5" ns3:_="" ns4:_="">
    <xsd:import namespace="7ad81cda-c263-444b-9467-1febd868bec8"/>
    <xsd:import namespace="4b450224-5bc5-43ab-8412-1b738f0484d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Location" minOccurs="0"/>
                <xsd:element ref="ns4:MediaServiceAutoKeyPoints" minOccurs="0"/>
                <xsd:element ref="ns4:MediaServiceKeyPoints"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d81cda-c263-444b-9467-1febd868bec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b450224-5bc5-43ab-8412-1b738f0484d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221EA04-82CB-46B0-A96E-871E3E4A0A33}">
  <ds:schemaRefs>
    <ds:schemaRef ds:uri="http://schemas.openxmlformats.org/package/2006/metadata/core-properties"/>
    <ds:schemaRef ds:uri="http://purl.org/dc/elements/1.1/"/>
    <ds:schemaRef ds:uri="http://schemas.microsoft.com/office/2006/metadata/properties"/>
    <ds:schemaRef ds:uri="http://purl.org/dc/terms/"/>
    <ds:schemaRef ds:uri="7ad81cda-c263-444b-9467-1febd868bec8"/>
    <ds:schemaRef ds:uri="http://schemas.microsoft.com/office/2006/documentManagement/types"/>
    <ds:schemaRef ds:uri="http://schemas.microsoft.com/office/infopath/2007/PartnerControls"/>
    <ds:schemaRef ds:uri="4b450224-5bc5-43ab-8412-1b738f0484de"/>
    <ds:schemaRef ds:uri="http://www.w3.org/XML/1998/namespace"/>
    <ds:schemaRef ds:uri="http://purl.org/dc/dcmitype/"/>
  </ds:schemaRefs>
</ds:datastoreItem>
</file>

<file path=customXml/itemProps2.xml><?xml version="1.0" encoding="utf-8"?>
<ds:datastoreItem xmlns:ds="http://schemas.openxmlformats.org/officeDocument/2006/customXml" ds:itemID="{C4081B28-9D07-411A-8FB2-2B00366EB7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d81cda-c263-444b-9467-1febd868bec8"/>
    <ds:schemaRef ds:uri="4b450224-5bc5-43ab-8412-1b738f0484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E7B4C52-6801-4200-9728-3DE00453F2E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TM03090430[[fn=Banded]]</Template>
  <TotalTime>124</TotalTime>
  <Words>602</Words>
  <Application>Microsoft Office PowerPoint</Application>
  <PresentationFormat>Widescreen</PresentationFormat>
  <Paragraphs>31</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Corbel</vt:lpstr>
      <vt:lpstr>Wingdings</vt:lpstr>
      <vt:lpstr>Banded</vt:lpstr>
      <vt:lpstr>WELL BEING WEDNESDAY</vt:lpstr>
      <vt:lpstr>Welcome to our special assembly.</vt:lpstr>
      <vt:lpstr>Our assembly this week is all about…</vt:lpstr>
      <vt:lpstr>We have said thank you a lot recently to our key workers</vt:lpstr>
      <vt:lpstr>The loving cat</vt:lpstr>
      <vt:lpstr>PowerPoint Presentation</vt:lpstr>
      <vt:lpstr>PowerPoint Presentation</vt:lpstr>
      <vt:lpstr>PowerPoint Presentation</vt:lpstr>
      <vt:lpstr>I wonder how many times Challenge.</vt:lpstr>
      <vt:lpstr>Saying thank you</vt:lpstr>
      <vt:lpstr>Try saying some of these today…</vt:lpstr>
      <vt:lpstr>A prayer for today</vt:lpstr>
      <vt:lpstr>Have a great 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 Teacher</dc:creator>
  <cp:lastModifiedBy>Head Teacher</cp:lastModifiedBy>
  <cp:revision>20</cp:revision>
  <dcterms:created xsi:type="dcterms:W3CDTF">2020-06-16T09:44:54Z</dcterms:created>
  <dcterms:modified xsi:type="dcterms:W3CDTF">2020-06-23T13:08:27Z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0x010100D9AD32385A9AF447AA109577351F60B5</vt:lpwstr>
  </property>
</Properties>
</file>