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9"/>
  </p:notesMasterIdLst>
  <p:handoutMasterIdLst>
    <p:handoutMasterId r:id="rId10"/>
  </p:handoutMasterIdLst>
  <p:sldIdLst>
    <p:sldId id="260" r:id="rId5"/>
    <p:sldId id="256" r:id="rId6"/>
    <p:sldId id="261" r:id="rId7"/>
    <p:sldId id="263" r:id="rId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87"/>
    <p:restoredTop sz="94656"/>
  </p:normalViewPr>
  <p:slideViewPr>
    <p:cSldViewPr snapToGrid="0" snapToObjects="1">
      <p:cViewPr varScale="1">
        <p:scale>
          <a:sx n="84" d="100"/>
          <a:sy n="84" d="100"/>
        </p:scale>
        <p:origin x="228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5/31/20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5/31/20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93" y="1171930"/>
            <a:ext cx="7876715" cy="502963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 flipH="1" flipV="1">
            <a:off x="8141110" y="1401097"/>
            <a:ext cx="448907" cy="44565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>
            <a:off x="8590019" y="1846757"/>
            <a:ext cx="409602" cy="29272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803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1C3964"/>
                </a:solidFill>
                <a:latin typeface="+mn-lt"/>
              </a:rPr>
              <a:t>Y7 Spring </a:t>
            </a:r>
            <a:r>
              <a:rPr lang="en-GB" dirty="0">
                <a:latin typeface="+mn-lt"/>
              </a:rPr>
              <a:t>|</a:t>
            </a:r>
            <a:r>
              <a:rPr lang="en-GB" dirty="0">
                <a:solidFill>
                  <a:srgbClr val="1C3964"/>
                </a:solidFill>
                <a:latin typeface="+mn-lt"/>
              </a:rPr>
              <a:t> Week 1 </a:t>
            </a:r>
            <a:r>
              <a:rPr lang="en-GB" dirty="0">
                <a:latin typeface="+mn-lt"/>
              </a:rPr>
              <a:t>|</a:t>
            </a:r>
            <a:r>
              <a:rPr lang="en-GB" dirty="0">
                <a:solidFill>
                  <a:srgbClr val="1C3964"/>
                </a:solidFill>
                <a:latin typeface="+mn-lt"/>
              </a:rPr>
              <a:t> Day 1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686" y="759039"/>
            <a:ext cx="9260627" cy="417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244" y="5894248"/>
            <a:ext cx="4895512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939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93" y="1171930"/>
            <a:ext cx="7876715" cy="502963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 flipH="1" flipV="1">
            <a:off x="8141110" y="1401097"/>
            <a:ext cx="448907" cy="44565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>
            <a:off x="8590019" y="1846757"/>
            <a:ext cx="409602" cy="29272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5357" y="1194120"/>
            <a:ext cx="890093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55178" y="2678459"/>
            <a:ext cx="1670449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2750" y="3681172"/>
            <a:ext cx="1231499" cy="9632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36180" y="5341955"/>
            <a:ext cx="121320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85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1C3964"/>
                </a:solidFill>
                <a:latin typeface="+mn-lt"/>
              </a:rPr>
              <a:t>Y7 Spring </a:t>
            </a:r>
            <a:r>
              <a:rPr lang="en-GB" dirty="0">
                <a:latin typeface="+mn-lt"/>
              </a:rPr>
              <a:t>|</a:t>
            </a:r>
            <a:r>
              <a:rPr lang="en-GB" dirty="0">
                <a:solidFill>
                  <a:srgbClr val="1C3964"/>
                </a:solidFill>
                <a:latin typeface="+mn-lt"/>
              </a:rPr>
              <a:t> Week 1 </a:t>
            </a:r>
            <a:r>
              <a:rPr lang="en-GB" dirty="0">
                <a:latin typeface="+mn-lt"/>
              </a:rPr>
              <a:t>|</a:t>
            </a:r>
            <a:r>
              <a:rPr lang="en-GB" dirty="0">
                <a:solidFill>
                  <a:srgbClr val="1C3964"/>
                </a:solidFill>
                <a:latin typeface="+mn-lt"/>
              </a:rPr>
              <a:t> Day 1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686" y="759039"/>
            <a:ext cx="9260627" cy="417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244" y="5894248"/>
            <a:ext cx="4895512" cy="7498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2999" y="1028919"/>
            <a:ext cx="1182727" cy="8779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7885" y="2112150"/>
            <a:ext cx="1176630" cy="8779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0173" y="3429000"/>
            <a:ext cx="2444708" cy="75597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1627" y="4323639"/>
            <a:ext cx="1182727" cy="8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830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6F375447427E4AAF40DCBFFD33C83C" ma:contentTypeVersion="7" ma:contentTypeDescription="Create a new document." ma:contentTypeScope="" ma:versionID="404e6f8ee1168af5875dc829dbbbeed9">
  <xsd:schema xmlns:xsd="http://www.w3.org/2001/XMLSchema" xmlns:xs="http://www.w3.org/2001/XMLSchema" xmlns:p="http://schemas.microsoft.com/office/2006/metadata/properties" xmlns:ns3="8a976eb8-4b51-4b18-b53b-5bdc0c439d24" xmlns:ns4="ce15fc5d-7a95-4053-9b7d-2b0616581155" targetNamespace="http://schemas.microsoft.com/office/2006/metadata/properties" ma:root="true" ma:fieldsID="2841d6cc953c58d8944d79431de26a55" ns3:_="" ns4:_="">
    <xsd:import namespace="8a976eb8-4b51-4b18-b53b-5bdc0c439d24"/>
    <xsd:import namespace="ce15fc5d-7a95-4053-9b7d-2b061658115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976eb8-4b51-4b18-b53b-5bdc0c439d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15fc5d-7a95-4053-9b7d-2b061658115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5157ED1-89CA-404B-8509-0B1FA76A42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a976eb8-4b51-4b18-b53b-5bdc0c439d24"/>
    <ds:schemaRef ds:uri="ce15fc5d-7a95-4053-9b7d-2b06165811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1AFCD32-9E79-4A0D-9486-C3A4500A25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1EB4D0-6394-4787-A268-C076C336643B}">
  <ds:schemaRefs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ce15fc5d-7a95-4053-9b7d-2b0616581155"/>
    <ds:schemaRef ds:uri="8a976eb8-4b51-4b18-b53b-5bdc0c439d24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299</TotalTime>
  <Words>32</Words>
  <Application>Microsoft Macintosh PowerPoint</Application>
  <PresentationFormat>A4 Paper (210x297 mm)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Belinda Clark</cp:lastModifiedBy>
  <cp:revision>29</cp:revision>
  <dcterms:created xsi:type="dcterms:W3CDTF">2019-10-15T10:24:11Z</dcterms:created>
  <dcterms:modified xsi:type="dcterms:W3CDTF">2020-05-31T13:18:25Z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0x010100E66F375447427E4AAF40DCBFFD33C83C</vt:lpwstr>
  </property>
</Properties>
</file>