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6/2/20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Well Being Wednesday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346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Listen…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7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4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Listen again…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705390" y="946276"/>
            <a:ext cx="3701353" cy="4897175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68645" y="318381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89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Story time…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382532" y="1167206"/>
            <a:ext cx="3163548" cy="4185617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16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2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Dear Lord,</a:t>
            </a:r>
          </a:p>
          <a:p>
            <a:pPr marL="0" indent="0">
              <a:buNone/>
            </a:pPr>
            <a:r>
              <a:rPr lang="en-GB" sz="3200" dirty="0"/>
              <a:t>Thank you for helping me, guiding me, and for making me proud of all the good things that I do.</a:t>
            </a:r>
          </a:p>
          <a:p>
            <a:pPr marL="0" indent="0">
              <a:buNone/>
            </a:pPr>
            <a:r>
              <a:rPr lang="en-GB" sz="3200" dirty="0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1658164459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25</TotalTime>
  <Words>39</Words>
  <Application>Microsoft Macintosh PowerPoint</Application>
  <PresentationFormat>Widescreen</PresentationFormat>
  <Paragraphs>8</Paragraphs>
  <Slides>5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Rockwell</vt:lpstr>
      <vt:lpstr>Wingdings</vt:lpstr>
      <vt:lpstr>Atlas</vt:lpstr>
      <vt:lpstr>Well Being Wednesday</vt:lpstr>
      <vt:lpstr>Listen…</vt:lpstr>
      <vt:lpstr>Listen again…</vt:lpstr>
      <vt:lpstr>Story time…</vt:lpstr>
      <vt:lpstr>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Well Being Wednesday</dc:title>
  <dc:creator>Head Teacher</dc:creator>
  <cp:lastModifiedBy>Belinda Clark</cp:lastModifiedBy>
  <cp:revision>3</cp:revision>
  <dcterms:created xsi:type="dcterms:W3CDTF">2020-06-02T17:29:34Z</dcterms:created>
  <dcterms:modified xsi:type="dcterms:W3CDTF">2020-06-02T18:57:40Z</dcterms:modified>
</cp:coreProperties>
</file>