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56" r:id="rId2"/>
    <p:sldId id="262" r:id="rId3"/>
    <p:sldId id="266" r:id="rId4"/>
    <p:sldId id="267" r:id="rId5"/>
    <p:sldId id="268" r:id="rId6"/>
    <p:sldId id="263" r:id="rId7"/>
    <p:sldId id="264" r:id="rId8"/>
    <p:sldId id="265" r:id="rId9"/>
    <p:sldId id="259" r:id="rId10"/>
    <p:sldId id="26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9" autoAdjust="0"/>
    <p:restoredTop sz="94660"/>
  </p:normalViewPr>
  <p:slideViewPr>
    <p:cSldViewPr snapToGrid="0">
      <p:cViewPr varScale="1">
        <p:scale>
          <a:sx n="90" d="100"/>
          <a:sy n="90" d="100"/>
        </p:scale>
        <p:origin x="121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A5ED01-9E74-4C74-AF5D-80FB179F3390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1E0937-AD4E-49D4-9934-27D076264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451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907014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8" name="Google Shape;198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56722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D2DD984-736C-40C9-ACEB-8CACE95E5869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4113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80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7644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699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148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137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23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04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946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131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1727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tx2">
                <a:lumMod val="60000"/>
                <a:lumOff val="40000"/>
              </a:schemeClr>
            </a:gs>
            <a:gs pos="70000">
              <a:schemeClr val="tx2">
                <a:lumMod val="40000"/>
                <a:lumOff val="60000"/>
              </a:schemeClr>
            </a:gs>
            <a:gs pos="100000">
              <a:schemeClr val="tx2">
                <a:lumMod val="20000"/>
                <a:lumOff val="8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ED2DD984-736C-40C9-ACEB-8CACE95E5869}" type="datetimeFigureOut">
              <a:rPr lang="en-GB" smtClean="0"/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4875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8695592" cy="1463040"/>
          </a:xfrm>
        </p:spPr>
        <p:txBody>
          <a:bodyPr>
            <a:normAutofit fontScale="90000"/>
          </a:bodyPr>
          <a:lstStyle/>
          <a:p>
            <a:pPr algn="l"/>
            <a:r>
              <a:rPr lang="en-GB" sz="6000" dirty="0"/>
              <a:t>Week 2 Day 4</a:t>
            </a:r>
            <a:br>
              <a:rPr lang="en-GB" sz="6000" dirty="0"/>
            </a:br>
            <a:endParaRPr lang="en-GB" sz="6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823" y="0"/>
            <a:ext cx="2983858" cy="457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299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FD12A5BA-B063-4B33-AB08-86CF7D23F6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07DFAF29-6BD8-4A93-A292-D6A8C6EFB5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55F40173-F096-49CC-A730-A2DF1F04E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726" cy="6858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06CEF0B-5733-482C-9868-4C57AF79D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Google Shape;186;p27">
            <a:extLst>
              <a:ext uri="{FF2B5EF4-FFF2-40B4-BE49-F238E27FC236}">
                <a16:creationId xmlns:a16="http://schemas.microsoft.com/office/drawing/2014/main" id="{3E41B564-F2DE-7A44-A6DC-2E8124CD0277}"/>
              </a:ext>
            </a:extLst>
          </p:cNvPr>
          <p:cNvSpPr txBox="1">
            <a:spLocks/>
          </p:cNvSpPr>
          <p:nvPr/>
        </p:nvSpPr>
        <p:spPr>
          <a:xfrm>
            <a:off x="634276" y="640080"/>
            <a:ext cx="4208656" cy="3034857"/>
          </a:xfrm>
          <a:prstGeom prst="rect">
            <a:avLst/>
          </a:prstGeom>
        </p:spPr>
        <p:txBody>
          <a:bodyPr spcFirstLastPara="1"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spcAft>
                <a:spcPts val="600"/>
              </a:spcAft>
              <a:buClr>
                <a:srgbClr val="7030A0"/>
              </a:buClr>
              <a:buSzPts val="4400"/>
            </a:pPr>
            <a:r>
              <a:rPr lang="en-US" sz="4400" spc="200">
                <a:solidFill>
                  <a:srgbClr val="FFFFFF"/>
                </a:solidFill>
                <a:sym typeface="Calibri"/>
              </a:rPr>
              <a:t>Read Chapter 11 – Competitive Dadliness</a:t>
            </a:r>
          </a:p>
        </p:txBody>
      </p:sp>
      <p:cxnSp>
        <p:nvCxnSpPr>
          <p:cNvPr id="25" name="Straight Connector 19">
            <a:extLst>
              <a:ext uri="{FF2B5EF4-FFF2-40B4-BE49-F238E27FC236}">
                <a16:creationId xmlns:a16="http://schemas.microsoft.com/office/drawing/2014/main" id="{FC5D3B4D-9BAC-482B-A34B-01BB35CB53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6679" y="3765314"/>
            <a:ext cx="3931920" cy="0"/>
          </a:xfrm>
          <a:prstGeom prst="line">
            <a:avLst/>
          </a:prstGeom>
          <a:ln w="19050"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57660530-DF51-2441-ACF0-4BB91D93351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831" b="7978"/>
          <a:stretch/>
        </p:blipFill>
        <p:spPr>
          <a:xfrm>
            <a:off x="5332654" y="-2"/>
            <a:ext cx="6855502" cy="6872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168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text&#10;&#10;Description automatically generated">
            <a:extLst>
              <a:ext uri="{FF2B5EF4-FFF2-40B4-BE49-F238E27FC236}">
                <a16:creationId xmlns:a16="http://schemas.microsoft.com/office/drawing/2014/main" id="{F1219EED-65B2-7245-8CE6-F0ACD24185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7" b="8197"/>
          <a:stretch/>
        </p:blipFill>
        <p:spPr>
          <a:xfrm>
            <a:off x="2250085" y="119920"/>
            <a:ext cx="7178727" cy="6733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0435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text&#10;&#10;Description automatically generated">
            <a:extLst>
              <a:ext uri="{FF2B5EF4-FFF2-40B4-BE49-F238E27FC236}">
                <a16:creationId xmlns:a16="http://schemas.microsoft.com/office/drawing/2014/main" id="{A2C04F4B-A5FD-7A43-AE49-2171506902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9" b="7541"/>
          <a:stretch/>
        </p:blipFill>
        <p:spPr>
          <a:xfrm>
            <a:off x="2250085" y="0"/>
            <a:ext cx="7493521" cy="6871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424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text&#10;&#10;Description automatically generated">
            <a:extLst>
              <a:ext uri="{FF2B5EF4-FFF2-40B4-BE49-F238E27FC236}">
                <a16:creationId xmlns:a16="http://schemas.microsoft.com/office/drawing/2014/main" id="{7330EA71-7789-284D-961E-1534A4C883C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73" b="13005"/>
          <a:stretch/>
        </p:blipFill>
        <p:spPr>
          <a:xfrm>
            <a:off x="2190124" y="0"/>
            <a:ext cx="7298650" cy="689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3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D2A1780C-C10B-D148-AC4B-13B0729D4E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80" b="7104"/>
          <a:stretch/>
        </p:blipFill>
        <p:spPr>
          <a:xfrm>
            <a:off x="2010242" y="-1"/>
            <a:ext cx="7163737" cy="6875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249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text&#10;&#10;Description automatically generated">
            <a:extLst>
              <a:ext uri="{FF2B5EF4-FFF2-40B4-BE49-F238E27FC236}">
                <a16:creationId xmlns:a16="http://schemas.microsoft.com/office/drawing/2014/main" id="{F1E93DB5-5A25-4C47-B6F2-EAEDCA4DC0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3" b="6885"/>
          <a:stretch/>
        </p:blipFill>
        <p:spPr>
          <a:xfrm>
            <a:off x="2085194" y="0"/>
            <a:ext cx="7448550" cy="6878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905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CDD33B23-3C7E-8748-AAEC-D570648E57F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92" b="22404"/>
          <a:stretch/>
        </p:blipFill>
        <p:spPr>
          <a:xfrm>
            <a:off x="2160145" y="0"/>
            <a:ext cx="7658412" cy="6852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2156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lang="en-GB" sz="2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lang="en-GB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Jot down </a:t>
            </a:r>
            <a:r>
              <a:rPr lang="en-GB" sz="2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any phrases in the chapter that give clues about characters and what the characters might think of each other. </a:t>
            </a:r>
            <a:endParaRPr dirty="0"/>
          </a:p>
        </p:txBody>
      </p:sp>
      <p:pic>
        <p:nvPicPr>
          <p:cNvPr id="188" name="Google Shape;188;p27" descr="Image result for text mark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718321" y="4587220"/>
            <a:ext cx="2635479" cy="190153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ular Callout 1"/>
          <p:cNvSpPr/>
          <p:nvPr/>
        </p:nvSpPr>
        <p:spPr>
          <a:xfrm>
            <a:off x="838200" y="1081042"/>
            <a:ext cx="3905794" cy="1489165"/>
          </a:xfrm>
          <a:prstGeom prst="wedgeRectCallout">
            <a:avLst>
              <a:gd name="adj1" fmla="val 55087"/>
              <a:gd name="adj2" fmla="val 67763"/>
            </a:avLst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Look at the title of the chapter – what might his tell you?</a:t>
            </a:r>
          </a:p>
        </p:txBody>
      </p:sp>
      <p:sp>
        <p:nvSpPr>
          <p:cNvPr id="6" name="Rectangular Callout 5"/>
          <p:cNvSpPr/>
          <p:nvPr/>
        </p:nvSpPr>
        <p:spPr>
          <a:xfrm>
            <a:off x="6096000" y="1513829"/>
            <a:ext cx="3905794" cy="1489165"/>
          </a:xfrm>
          <a:prstGeom prst="wedgeRectCallout">
            <a:avLst>
              <a:gd name="adj1" fmla="val 55087"/>
              <a:gd name="adj2" fmla="val 67763"/>
            </a:avLst>
          </a:prstGeom>
          <a:solidFill>
            <a:srgbClr val="CC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What clues are given to what the Dads think of each other?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469952" y="5218610"/>
            <a:ext cx="4336869" cy="1104703"/>
          </a:xfrm>
          <a:prstGeom prst="roundRect">
            <a:avLst/>
          </a:prstGeom>
          <a:solidFill>
            <a:srgbClr val="CC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Challenge – what do the Dads think of each other?</a:t>
            </a:r>
          </a:p>
        </p:txBody>
      </p:sp>
    </p:spTree>
    <p:extLst>
      <p:ext uri="{BB962C8B-B14F-4D97-AF65-F5344CB8AC3E}">
        <p14:creationId xmlns:p14="http://schemas.microsoft.com/office/powerpoint/2010/main" val="5989715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9"/>
          <p:cNvSpPr txBox="1">
            <a:spLocks noGrp="1"/>
          </p:cNvSpPr>
          <p:nvPr>
            <p:ph type="title"/>
          </p:nvPr>
        </p:nvSpPr>
        <p:spPr>
          <a:xfrm>
            <a:off x="942975" y="100287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Calibri"/>
              <a:buNone/>
            </a:pPr>
            <a:r>
              <a:rPr lang="en-GB" sz="36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Main Task: Complete the table to show what the Dads think of each other. Use the text to help form an opinion. Include a quote from the text if you can.</a:t>
            </a:r>
            <a:endParaRPr dirty="0"/>
          </a:p>
        </p:txBody>
      </p:sp>
      <p:pic>
        <p:nvPicPr>
          <p:cNvPr id="202" name="Google Shape;20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30664" y="3492134"/>
            <a:ext cx="9130672" cy="224920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/>
          <p:cNvSpPr/>
          <p:nvPr/>
        </p:nvSpPr>
        <p:spPr>
          <a:xfrm>
            <a:off x="3344091" y="4006623"/>
            <a:ext cx="1789612" cy="378823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5133703" y="4406171"/>
            <a:ext cx="1776548" cy="421133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910251" y="4810883"/>
            <a:ext cx="1789612" cy="378823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725988" y="5208623"/>
            <a:ext cx="1789612" cy="378823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53173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106</Words>
  <Application>Microsoft Macintosh PowerPoint</Application>
  <PresentationFormat>Widescreen</PresentationFormat>
  <Paragraphs>11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Tw Cen MT</vt:lpstr>
      <vt:lpstr>Tw Cen MT Condensed</vt:lpstr>
      <vt:lpstr>Wingdings 3</vt:lpstr>
      <vt:lpstr>Integral</vt:lpstr>
      <vt:lpstr>Week 2 Day 4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Main Task: Complete the table to show what the Dads think of each other. Use the text to help form an opinion. Include a quote from the text if you can.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2 Day 4 </dc:title>
  <dc:creator>Belinda Clark</dc:creator>
  <cp:lastModifiedBy>Belinda Clark</cp:lastModifiedBy>
  <cp:revision>2</cp:revision>
  <dcterms:created xsi:type="dcterms:W3CDTF">2020-05-13T14:27:24Z</dcterms:created>
  <dcterms:modified xsi:type="dcterms:W3CDTF">2020-05-13T14:32:12Z</dcterms:modified>
</cp:coreProperties>
</file>