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sldIdLst>
    <p:sldId id="276" r:id="rId2"/>
    <p:sldId id="331" r:id="rId3"/>
    <p:sldId id="33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62"/>
    <p:restoredTop sz="94877"/>
  </p:normalViewPr>
  <p:slideViewPr>
    <p:cSldViewPr snapToGrid="0" snapToObjects="1">
      <p:cViewPr varScale="1">
        <p:scale>
          <a:sx n="84" d="100"/>
          <a:sy n="84" d="100"/>
        </p:scale>
        <p:origin x="184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D97AC2-4505-6841-854A-66D691F8DB99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306FFE-6FC6-DC48-A5B5-092EAA445D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3990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604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F2FD8-5708-7348-BCE2-20D262DBDD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66AB89-C117-CC47-A12E-C028866E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991B37-1444-8C45-AC15-57D22DA2D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1B28A-7B3D-1040-A138-7DE17A43B2BF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0FE759-F3C0-074B-A73E-143BC7CDA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72A281-5978-C74B-8BFF-1432DD678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8D6ED-03BD-F443-BECB-E529BE2B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315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40E40-7836-4648-A243-D89542501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342521-07AD-8145-B7FC-41AE1C6F59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C9734C-9DA1-3F4E-93F8-3B5FC9B9C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1B28A-7B3D-1040-A138-7DE17A43B2BF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24CFC3-80D8-E245-B1FA-5CB6E2587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362BE9-CBA7-9C44-9AFC-82848ED00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8D6ED-03BD-F443-BECB-E529BE2B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384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81206-D7C0-1043-A7D6-29B0F7CA3A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DDA748-2096-F842-A7C8-FD95B5B495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D8BACF-91EF-F741-ABFC-69D1C6352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1B28A-7B3D-1040-A138-7DE17A43B2BF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64B7A1-ED22-5B4C-9007-CFCFDAC4B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7925A7-A524-F54F-8C0E-B2BE47C28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8D6ED-03BD-F443-BECB-E529BE2B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193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2BDFB-7436-AB4C-B20B-0823FE3B0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002D95-F8AD-C045-B221-394D237A81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0BCB77-0764-D541-BAD2-6FAC80EF9D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A1A1A4-7D9A-5542-B46F-8BDF2D459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1B28A-7B3D-1040-A138-7DE17A43B2BF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6602DA-869A-6643-9D4E-37D5FBDEC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0A86F3-A1C9-694D-B2F2-439ACB007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8D6ED-03BD-F443-BECB-E529BE2B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949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B9D37-A44C-B240-BAD3-3B3AE4D18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F65922-2ACA-2249-9191-9213ADACF4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8E227D-0956-344F-887C-CE5A3868E6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45472B-D75B-0841-8888-6AC1902FF8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19CDF1-B81E-814A-A463-C1398AFD55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4CCAD79-D10D-0546-BED2-CD2C81301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1B28A-7B3D-1040-A138-7DE17A43B2BF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23DC79-5BC1-8542-A8A0-140976D59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4EF648-98BA-D34B-BC84-2C98130D3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8D6ED-03BD-F443-BECB-E529BE2B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177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CF95CA-A8EA-F047-8E32-A51A24ED7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F693C0-D355-EA48-8C13-948C9C554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1B28A-7B3D-1040-A138-7DE17A43B2BF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06C5DC-65B2-6543-ADA6-B0526169A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11E95B-DAD3-7F48-ADD2-9A193942B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8D6ED-03BD-F443-BECB-E529BE2B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942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29C718-65D3-0145-A270-647485D77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1B28A-7B3D-1040-A138-7DE17A43B2BF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6015AB-AF33-7A44-84BB-DF22E8741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7EC89B-C9F8-8F4E-88A2-A140962A5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8D6ED-03BD-F443-BECB-E529BE2B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754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B54ED-B8EC-2844-93B1-2F4AF3EC3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6CC7C5-0815-694E-9933-2C3B75AE2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EC58E5-DB3F-0C46-AC6D-EA4181606C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53BD2E-1A5E-094D-97EA-AACD75710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1B28A-7B3D-1040-A138-7DE17A43B2BF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EFEDB5-028A-3D4F-916E-7B2F66414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69F16A-785A-CA46-B0E8-429E26CDF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8D6ED-03BD-F443-BECB-E529BE2B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100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7654A-0D7A-B446-9E83-3C5571850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FAE3F6-41E1-0C49-9FB1-3BBE3FFA5A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15B2CC-3C6A-E74C-B5D6-739967CF3F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753279-56A2-5244-A366-027801CCC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1B28A-7B3D-1040-A138-7DE17A43B2BF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79B0B7-9AA6-3842-8E85-1AC9CE5DB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EC71D2-D76D-434A-B53D-B2794C7C9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8D6ED-03BD-F443-BECB-E529BE2B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369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B9E6A-8B34-C745-A554-6C20F8DEA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3969C0-69DD-B242-AA6E-73425542E7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CC296C-B9A2-014C-ADDF-6243E65D5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1B28A-7B3D-1040-A138-7DE17A43B2BF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D8C38-35D1-484E-AF7D-404F8BD6F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2EBF8C-87B4-C64D-AF67-2164CF5DE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8D6ED-03BD-F443-BECB-E529BE2B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052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600A1C-41B6-5C44-8D25-7A77059C05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E87ED5-3991-1B4D-BAF7-00A7FC217E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35E03A-4F45-104E-AE01-7AAB50D91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1B28A-7B3D-1040-A138-7DE17A43B2BF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1D75B3-A5FF-1E4A-B52A-C173DFB81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EEC634-6E2E-E749-BEA4-7E089F045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8D6ED-03BD-F443-BECB-E529BE2B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5892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69730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667" y="2359034"/>
            <a:ext cx="10752667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2206626" y="3199951"/>
            <a:ext cx="7778749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25341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8159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0DFD02-B0AA-B84F-96DC-2B42C2A0FD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11F4E7-7209-2F4A-9FDD-AD92286DB6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24F189-A45B-C241-80E1-B4A3A142FC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D1B28A-7B3D-1040-A138-7DE17A43B2BF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C18EB3-5258-0C4C-9578-E2AEA5A998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53C055-6738-D341-B770-81E65821E1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F8D6ED-03BD-F443-BECB-E529BE2B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685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17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jpe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19" Type="http://schemas.openxmlformats.org/officeDocument/2006/relationships/image" Target="../media/image18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733"/>
            <a:ext cx="12192000" cy="688473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95077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12192000" cy="612000"/>
          </a:xfrm>
          <a:prstGeom prst="rect">
            <a:avLst/>
          </a:prstGeom>
          <a:solidFill>
            <a:srgbClr val="EE7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524001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740879" y="6464798"/>
            <a:ext cx="4906844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Geography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Year 6 | </a:t>
            </a:r>
            <a:r>
              <a:rPr lang="en-GB" altLang="en-US" sz="800" dirty="0">
                <a:solidFill>
                  <a:schemeClr val="bg1"/>
                </a:solidFill>
                <a:latin typeface="Twinkl" pitchFamily="2" charset="0"/>
              </a:rPr>
              <a:t>The Amazing Americas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en-GB" altLang="en-US" sz="800" dirty="0">
                <a:solidFill>
                  <a:schemeClr val="bg1"/>
                </a:solidFill>
                <a:latin typeface="Twinkl" pitchFamily="2" charset="0"/>
              </a:rPr>
              <a:t>Wonders 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Lesson 6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The Amazing Americas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Part 2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Geography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2722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7"/>
          <a:stretch/>
        </p:blipFill>
        <p:spPr>
          <a:xfrm>
            <a:off x="2083998" y="1748118"/>
            <a:ext cx="8010261" cy="456494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199" y="622332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The New 7 Wonders </a:t>
            </a:r>
            <a:br>
              <a:rPr lang="en-GB" dirty="0"/>
            </a:br>
            <a:r>
              <a:rPr lang="en-GB" dirty="0"/>
              <a:t>of the World</a:t>
            </a:r>
          </a:p>
        </p:txBody>
      </p:sp>
      <p:grpSp>
        <p:nvGrpSpPr>
          <p:cNvPr id="85" name="Group 84"/>
          <p:cNvGrpSpPr/>
          <p:nvPr/>
        </p:nvGrpSpPr>
        <p:grpSpPr>
          <a:xfrm>
            <a:off x="2291968" y="2080091"/>
            <a:ext cx="2747442" cy="1466502"/>
            <a:chOff x="1695145" y="2142089"/>
            <a:chExt cx="2747442" cy="1466502"/>
          </a:xfrm>
        </p:grpSpPr>
        <p:sp>
          <p:nvSpPr>
            <p:cNvPr id="83" name="Rectangle 82"/>
            <p:cNvSpPr/>
            <p:nvPr/>
          </p:nvSpPr>
          <p:spPr>
            <a:xfrm rot="21441207">
              <a:off x="1695145" y="2142089"/>
              <a:ext cx="2747442" cy="1466502"/>
            </a:xfrm>
            <a:prstGeom prst="rect">
              <a:avLst/>
            </a:prstGeom>
            <a:solidFill>
              <a:srgbClr val="E6E6E2"/>
            </a:solidFill>
            <a:ln>
              <a:noFill/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1" name="Picture 8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717" b="18212"/>
            <a:stretch/>
          </p:blipFill>
          <p:spPr>
            <a:xfrm rot="21434804">
              <a:off x="1785323" y="2226140"/>
              <a:ext cx="2273490" cy="1314137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 rot="21228453">
            <a:off x="4007729" y="3104791"/>
            <a:ext cx="2747442" cy="1466502"/>
            <a:chOff x="654424" y="1918365"/>
            <a:chExt cx="2922494" cy="1559939"/>
          </a:xfrm>
        </p:grpSpPr>
        <p:sp>
          <p:nvSpPr>
            <p:cNvPr id="12" name="Rectangle 11"/>
            <p:cNvSpPr/>
            <p:nvPr/>
          </p:nvSpPr>
          <p:spPr>
            <a:xfrm>
              <a:off x="654424" y="1918365"/>
              <a:ext cx="2922494" cy="1559939"/>
            </a:xfrm>
            <a:prstGeom prst="rect">
              <a:avLst/>
            </a:prstGeom>
            <a:solidFill>
              <a:srgbClr val="E6E6E2"/>
            </a:solidFill>
            <a:ln>
              <a:noFill/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78" r="305"/>
            <a:stretch/>
          </p:blipFill>
          <p:spPr>
            <a:xfrm>
              <a:off x="736355" y="2000785"/>
              <a:ext cx="2435434" cy="1399586"/>
            </a:xfrm>
            <a:prstGeom prst="rect">
              <a:avLst/>
            </a:prstGeom>
          </p:spPr>
        </p:pic>
      </p:grpSp>
      <p:grpSp>
        <p:nvGrpSpPr>
          <p:cNvPr id="17" name="Group 16"/>
          <p:cNvGrpSpPr/>
          <p:nvPr/>
        </p:nvGrpSpPr>
        <p:grpSpPr>
          <a:xfrm>
            <a:off x="5045362" y="4804822"/>
            <a:ext cx="2747442" cy="1466502"/>
            <a:chOff x="107577" y="3062937"/>
            <a:chExt cx="2922494" cy="1559939"/>
          </a:xfrm>
        </p:grpSpPr>
        <p:sp>
          <p:nvSpPr>
            <p:cNvPr id="15" name="Rectangle 14"/>
            <p:cNvSpPr/>
            <p:nvPr/>
          </p:nvSpPr>
          <p:spPr>
            <a:xfrm>
              <a:off x="107577" y="3062937"/>
              <a:ext cx="2922494" cy="1559939"/>
            </a:xfrm>
            <a:prstGeom prst="rect">
              <a:avLst/>
            </a:prstGeom>
            <a:solidFill>
              <a:srgbClr val="E6E6E2"/>
            </a:solidFill>
            <a:ln>
              <a:noFill/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603" t="26692" r="8281" b="7695"/>
            <a:stretch/>
          </p:blipFill>
          <p:spPr>
            <a:xfrm>
              <a:off x="193120" y="3134148"/>
              <a:ext cx="2435434" cy="1399586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 rot="175264">
            <a:off x="5635542" y="3689817"/>
            <a:ext cx="2747442" cy="1466502"/>
            <a:chOff x="415904" y="3518437"/>
            <a:chExt cx="2922494" cy="1559939"/>
          </a:xfrm>
        </p:grpSpPr>
        <p:sp>
          <p:nvSpPr>
            <p:cNvPr id="18" name="Rectangle 17"/>
            <p:cNvSpPr/>
            <p:nvPr/>
          </p:nvSpPr>
          <p:spPr>
            <a:xfrm>
              <a:off x="415904" y="3518437"/>
              <a:ext cx="2922494" cy="1559939"/>
            </a:xfrm>
            <a:prstGeom prst="rect">
              <a:avLst/>
            </a:prstGeom>
            <a:solidFill>
              <a:srgbClr val="E6E6E2"/>
            </a:solidFill>
            <a:ln>
              <a:noFill/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75"/>
            <a:stretch/>
          </p:blipFill>
          <p:spPr>
            <a:xfrm>
              <a:off x="488448" y="3579815"/>
              <a:ext cx="2429057" cy="1419251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 rot="21412025">
            <a:off x="4795642" y="1863488"/>
            <a:ext cx="2747442" cy="1466502"/>
            <a:chOff x="313943" y="3464649"/>
            <a:chExt cx="2922494" cy="1559939"/>
          </a:xfrm>
        </p:grpSpPr>
        <p:sp>
          <p:nvSpPr>
            <p:cNvPr id="20" name="Rectangle 19"/>
            <p:cNvSpPr/>
            <p:nvPr/>
          </p:nvSpPr>
          <p:spPr>
            <a:xfrm>
              <a:off x="313943" y="3464649"/>
              <a:ext cx="2922494" cy="1559939"/>
            </a:xfrm>
            <a:prstGeom prst="rect">
              <a:avLst/>
            </a:prstGeom>
            <a:solidFill>
              <a:srgbClr val="E6E6E2"/>
            </a:solidFill>
            <a:ln>
              <a:noFill/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950" b="5350"/>
            <a:stretch/>
          </p:blipFill>
          <p:spPr>
            <a:xfrm>
              <a:off x="395932" y="3530983"/>
              <a:ext cx="2435434" cy="1419251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 rot="183578">
            <a:off x="7204079" y="3188826"/>
            <a:ext cx="2747442" cy="1466502"/>
            <a:chOff x="1240357" y="4630061"/>
            <a:chExt cx="2922494" cy="1559939"/>
          </a:xfrm>
        </p:grpSpPr>
        <p:sp>
          <p:nvSpPr>
            <p:cNvPr id="24" name="Rectangle 23"/>
            <p:cNvSpPr/>
            <p:nvPr/>
          </p:nvSpPr>
          <p:spPr>
            <a:xfrm>
              <a:off x="1240357" y="4630061"/>
              <a:ext cx="2922494" cy="1559939"/>
            </a:xfrm>
            <a:prstGeom prst="rect">
              <a:avLst/>
            </a:prstGeom>
            <a:solidFill>
              <a:srgbClr val="E6E6E2"/>
            </a:solidFill>
            <a:ln>
              <a:noFill/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110"/>
            <a:stretch/>
          </p:blipFill>
          <p:spPr>
            <a:xfrm>
              <a:off x="1313874" y="4694586"/>
              <a:ext cx="2429057" cy="1419940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 rot="21386940">
            <a:off x="7242188" y="1886464"/>
            <a:ext cx="2747442" cy="1466502"/>
            <a:chOff x="1459296" y="4405421"/>
            <a:chExt cx="2922494" cy="1559939"/>
          </a:xfrm>
        </p:grpSpPr>
        <p:sp>
          <p:nvSpPr>
            <p:cNvPr id="26" name="Rectangle 25"/>
            <p:cNvSpPr/>
            <p:nvPr/>
          </p:nvSpPr>
          <p:spPr>
            <a:xfrm>
              <a:off x="1459296" y="4405421"/>
              <a:ext cx="2922494" cy="1559939"/>
            </a:xfrm>
            <a:prstGeom prst="rect">
              <a:avLst/>
            </a:prstGeom>
            <a:solidFill>
              <a:srgbClr val="E6E6E2"/>
            </a:solidFill>
            <a:ln>
              <a:noFill/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20"/>
            <a:stretch/>
          </p:blipFill>
          <p:spPr>
            <a:xfrm>
              <a:off x="1532964" y="4475764"/>
              <a:ext cx="2426464" cy="1419251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 rot="21441207">
            <a:off x="7275263" y="4745035"/>
            <a:ext cx="2747442" cy="1466502"/>
            <a:chOff x="968189" y="4352155"/>
            <a:chExt cx="2922494" cy="1559939"/>
          </a:xfrm>
        </p:grpSpPr>
        <p:sp>
          <p:nvSpPr>
            <p:cNvPr id="22" name="Rectangle 21"/>
            <p:cNvSpPr/>
            <p:nvPr/>
          </p:nvSpPr>
          <p:spPr>
            <a:xfrm>
              <a:off x="968189" y="4352155"/>
              <a:ext cx="2922494" cy="1559939"/>
            </a:xfrm>
            <a:prstGeom prst="rect">
              <a:avLst/>
            </a:prstGeom>
            <a:solidFill>
              <a:srgbClr val="E6E6E2"/>
            </a:solidFill>
            <a:ln>
              <a:noFill/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615"/>
            <a:stretch/>
          </p:blipFill>
          <p:spPr>
            <a:xfrm>
              <a:off x="1052283" y="4425372"/>
              <a:ext cx="2435434" cy="1413503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2232275" y="3922078"/>
            <a:ext cx="2484199" cy="2268699"/>
            <a:chOff x="708274" y="3922077"/>
            <a:chExt cx="2484199" cy="2268699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12" cstate="print">
              <a:duotone>
                <a:prstClr val="black"/>
                <a:schemeClr val="accent3">
                  <a:lumMod val="40000"/>
                  <a:lumOff val="60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8274" y="3922077"/>
              <a:ext cx="2484199" cy="2268699"/>
            </a:xfrm>
            <a:prstGeom prst="rect">
              <a:avLst/>
            </a:prstGeom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</p:pic>
        <p:sp>
          <p:nvSpPr>
            <p:cNvPr id="29" name="Rectangle 28"/>
            <p:cNvSpPr/>
            <p:nvPr/>
          </p:nvSpPr>
          <p:spPr>
            <a:xfrm>
              <a:off x="808656" y="4051416"/>
              <a:ext cx="2277051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Which of the New </a:t>
              </a:r>
              <a:br>
                <a:rPr lang="en-GB" dirty="0">
                  <a:latin typeface="Twinkl" pitchFamily="50" charset="0"/>
                </a:rPr>
              </a:br>
              <a:r>
                <a:rPr lang="en-GB" dirty="0">
                  <a:latin typeface="Twinkl" pitchFamily="50" charset="0"/>
                </a:rPr>
                <a:t>7 Wonders are in the Americas?</a:t>
              </a:r>
            </a:p>
            <a:p>
              <a:endParaRPr lang="en-GB" dirty="0">
                <a:latin typeface="Twinkl" pitchFamily="50" charset="0"/>
              </a:endParaRPr>
            </a:p>
            <a:p>
              <a:r>
                <a:rPr lang="en-GB" dirty="0">
                  <a:latin typeface="Twinkl" pitchFamily="50" charset="0"/>
                </a:rPr>
                <a:t>In which part of the Americas are they located?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2503252" y="2005683"/>
            <a:ext cx="7312147" cy="4132186"/>
            <a:chOff x="979251" y="2005683"/>
            <a:chExt cx="7312147" cy="4132186"/>
          </a:xfrm>
        </p:grpSpPr>
        <p:grpSp>
          <p:nvGrpSpPr>
            <p:cNvPr id="31" name="Group 30"/>
            <p:cNvGrpSpPr/>
            <p:nvPr/>
          </p:nvGrpSpPr>
          <p:grpSpPr>
            <a:xfrm rot="21386430">
              <a:off x="979251" y="2005683"/>
              <a:ext cx="7312147" cy="3903003"/>
              <a:chOff x="654424" y="1918365"/>
              <a:chExt cx="2922494" cy="1559939"/>
            </a:xfrm>
          </p:grpSpPr>
          <p:sp>
            <p:nvSpPr>
              <p:cNvPr id="32" name="Rectangle 31"/>
              <p:cNvSpPr/>
              <p:nvPr/>
            </p:nvSpPr>
            <p:spPr>
              <a:xfrm>
                <a:off x="654424" y="1918365"/>
                <a:ext cx="2922494" cy="1559939"/>
              </a:xfrm>
              <a:prstGeom prst="rect">
                <a:avLst/>
              </a:prstGeom>
              <a:solidFill>
                <a:srgbClr val="E6E6E2"/>
              </a:solidFill>
              <a:ln>
                <a:noFill/>
              </a:ln>
              <a:effectLst>
                <a:outerShdw blurRad="50800" dist="25400" dir="2700000" algn="ctr" rotWithShape="0">
                  <a:srgbClr val="000000">
                    <a:alpha val="43137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78" r="305"/>
              <a:stretch/>
            </p:blipFill>
            <p:spPr>
              <a:xfrm>
                <a:off x="736355" y="2000785"/>
                <a:ext cx="2435434" cy="1399586"/>
              </a:xfrm>
              <a:prstGeom prst="rect">
                <a:avLst/>
              </a:prstGeom>
            </p:spPr>
          </p:pic>
        </p:grpSp>
        <p:grpSp>
          <p:nvGrpSpPr>
            <p:cNvPr id="36" name="Group 35"/>
            <p:cNvGrpSpPr/>
            <p:nvPr/>
          </p:nvGrpSpPr>
          <p:grpSpPr>
            <a:xfrm>
              <a:off x="2221512" y="5462600"/>
              <a:ext cx="4572000" cy="675269"/>
              <a:chOff x="2221512" y="5462600"/>
              <a:chExt cx="4572000" cy="675269"/>
            </a:xfrm>
          </p:grpSpPr>
          <p:sp>
            <p:nvSpPr>
              <p:cNvPr id="34" name="Rectangle 33"/>
              <p:cNvSpPr/>
              <p:nvPr/>
            </p:nvSpPr>
            <p:spPr>
              <a:xfrm>
                <a:off x="2221512" y="5462600"/>
                <a:ext cx="4572000" cy="669308"/>
              </a:xfrm>
              <a:prstGeom prst="rect">
                <a:avLst/>
              </a:prstGeom>
              <a:solidFill>
                <a:srgbClr val="E6E6E2"/>
              </a:solidFill>
              <a:ln w="19050">
                <a:solidFill>
                  <a:schemeClr val="tx2">
                    <a:lumMod val="75000"/>
                  </a:schemeClr>
                </a:solidFill>
              </a:ln>
              <a:effectLst>
                <a:outerShdw blurRad="50800" dist="25400" dir="2700000" algn="ctr" rotWithShape="0">
                  <a:srgbClr val="000000">
                    <a:alpha val="43137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n>
                    <a:solidFill>
                      <a:schemeClr val="bg2">
                        <a:lumMod val="50000"/>
                      </a:schemeClr>
                    </a:solidFill>
                  </a:ln>
                </a:endParaRPr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2221512" y="5491538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/>
                <a:r>
                  <a:rPr lang="en-GB" b="1" dirty="0">
                    <a:latin typeface="Kalam" panose="02000000000000000000" pitchFamily="2" charset="0"/>
                    <a:cs typeface="Kalam" panose="02000000000000000000" pitchFamily="2" charset="0"/>
                  </a:rPr>
                  <a:t>The Great Pyramid of Giza, Giza, Egypt </a:t>
                </a:r>
                <a:br>
                  <a:rPr lang="en-GB" b="1" dirty="0">
                    <a:latin typeface="Kalam" panose="02000000000000000000" pitchFamily="2" charset="0"/>
                    <a:cs typeface="Kalam" panose="02000000000000000000" pitchFamily="2" charset="0"/>
                  </a:rPr>
                </a:br>
                <a:r>
                  <a:rPr lang="en-GB" b="1" dirty="0">
                    <a:latin typeface="Kalam" panose="02000000000000000000" pitchFamily="2" charset="0"/>
                    <a:cs typeface="Kalam" panose="02000000000000000000" pitchFamily="2" charset="0"/>
                  </a:rPr>
                  <a:t>– Honorary Status</a:t>
                </a:r>
              </a:p>
            </p:txBody>
          </p:sp>
        </p:grpSp>
      </p:grpSp>
      <p:grpSp>
        <p:nvGrpSpPr>
          <p:cNvPr id="40" name="Group 39"/>
          <p:cNvGrpSpPr/>
          <p:nvPr/>
        </p:nvGrpSpPr>
        <p:grpSpPr>
          <a:xfrm>
            <a:off x="8859828" y="1925777"/>
            <a:ext cx="800541" cy="729099"/>
            <a:chOff x="7335827" y="1925776"/>
            <a:chExt cx="800541" cy="729099"/>
          </a:xfrm>
        </p:grpSpPr>
        <p:sp>
          <p:nvSpPr>
            <p:cNvPr id="38" name="Oval 37"/>
            <p:cNvSpPr/>
            <p:nvPr/>
          </p:nvSpPr>
          <p:spPr>
            <a:xfrm>
              <a:off x="7335827" y="1925776"/>
              <a:ext cx="729099" cy="72909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464015" y="1983053"/>
              <a:ext cx="67235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434343"/>
                  </a:solidFill>
                </a:rPr>
                <a:t>X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2390857" y="1989498"/>
            <a:ext cx="7424815" cy="4018264"/>
            <a:chOff x="866856" y="1989498"/>
            <a:chExt cx="7424815" cy="4018264"/>
          </a:xfrm>
        </p:grpSpPr>
        <p:grpSp>
          <p:nvGrpSpPr>
            <p:cNvPr id="48" name="Group 47"/>
            <p:cNvGrpSpPr/>
            <p:nvPr/>
          </p:nvGrpSpPr>
          <p:grpSpPr>
            <a:xfrm rot="169030">
              <a:off x="866856" y="1989498"/>
              <a:ext cx="7424815" cy="3963142"/>
              <a:chOff x="313943" y="3464649"/>
              <a:chExt cx="2922494" cy="1559939"/>
            </a:xfrm>
          </p:grpSpPr>
          <p:sp>
            <p:nvSpPr>
              <p:cNvPr id="49" name="Rectangle 48"/>
              <p:cNvSpPr/>
              <p:nvPr/>
            </p:nvSpPr>
            <p:spPr>
              <a:xfrm>
                <a:off x="313943" y="3464649"/>
                <a:ext cx="2922494" cy="1559939"/>
              </a:xfrm>
              <a:prstGeom prst="rect">
                <a:avLst/>
              </a:prstGeom>
              <a:solidFill>
                <a:srgbClr val="E6E6E2"/>
              </a:solidFill>
              <a:ln>
                <a:noFill/>
              </a:ln>
              <a:effectLst>
                <a:outerShdw blurRad="50800" dist="25400" dir="2700000" algn="ctr" rotWithShape="0">
                  <a:srgbClr val="000000">
                    <a:alpha val="43137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50" name="Picture 49"/>
              <p:cNvPicPr>
                <a:picLocks noChangeAspect="1"/>
              </p:cNvPicPr>
              <p:nvPr/>
            </p:nvPicPr>
            <p:blipFill rotWithShape="1"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6950" b="5350"/>
              <a:stretch/>
            </p:blipFill>
            <p:spPr>
              <a:xfrm>
                <a:off x="395932" y="3530983"/>
                <a:ext cx="2435434" cy="1419251"/>
              </a:xfrm>
              <a:prstGeom prst="rect">
                <a:avLst/>
              </a:prstGeom>
            </p:spPr>
          </p:pic>
        </p:grpSp>
        <p:grpSp>
          <p:nvGrpSpPr>
            <p:cNvPr id="51" name="Group 50"/>
            <p:cNvGrpSpPr/>
            <p:nvPr/>
          </p:nvGrpSpPr>
          <p:grpSpPr>
            <a:xfrm>
              <a:off x="2022496" y="5491731"/>
              <a:ext cx="4572000" cy="516031"/>
              <a:chOff x="2373912" y="5615000"/>
              <a:chExt cx="4572000" cy="516031"/>
            </a:xfrm>
          </p:grpSpPr>
          <p:sp>
            <p:nvSpPr>
              <p:cNvPr id="52" name="Rectangle 51"/>
              <p:cNvSpPr/>
              <p:nvPr/>
            </p:nvSpPr>
            <p:spPr>
              <a:xfrm>
                <a:off x="2373912" y="5615000"/>
                <a:ext cx="4572000" cy="516031"/>
              </a:xfrm>
              <a:prstGeom prst="rect">
                <a:avLst/>
              </a:prstGeom>
              <a:solidFill>
                <a:srgbClr val="E6E6E2"/>
              </a:solidFill>
              <a:ln w="19050">
                <a:solidFill>
                  <a:schemeClr val="tx2">
                    <a:lumMod val="75000"/>
                  </a:schemeClr>
                </a:solidFill>
              </a:ln>
              <a:effectLst>
                <a:outerShdw blurRad="50800" dist="25400" dir="2700000" algn="ctr" rotWithShape="0">
                  <a:srgbClr val="000000">
                    <a:alpha val="43137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n>
                    <a:solidFill>
                      <a:schemeClr val="bg2">
                        <a:lumMod val="50000"/>
                      </a:schemeClr>
                    </a:solidFill>
                  </a:ln>
                </a:endParaRPr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2373912" y="5688006"/>
                <a:ext cx="4572000" cy="36933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/>
                <a:r>
                  <a:rPr lang="en-GB" b="1" dirty="0">
                    <a:latin typeface="Kalam" panose="02000000000000000000" pitchFamily="2" charset="0"/>
                    <a:cs typeface="Kalam" panose="02000000000000000000" pitchFamily="2" charset="0"/>
                  </a:rPr>
                  <a:t>The Colosseum, Rome, Italy</a:t>
                </a:r>
              </a:p>
            </p:txBody>
          </p:sp>
        </p:grpSp>
      </p:grpSp>
      <p:grpSp>
        <p:nvGrpSpPr>
          <p:cNvPr id="54" name="Group 53"/>
          <p:cNvGrpSpPr/>
          <p:nvPr/>
        </p:nvGrpSpPr>
        <p:grpSpPr>
          <a:xfrm>
            <a:off x="9051113" y="2264835"/>
            <a:ext cx="800541" cy="729099"/>
            <a:chOff x="7335827" y="1925776"/>
            <a:chExt cx="800541" cy="729099"/>
          </a:xfrm>
        </p:grpSpPr>
        <p:sp>
          <p:nvSpPr>
            <p:cNvPr id="55" name="Oval 54"/>
            <p:cNvSpPr/>
            <p:nvPr/>
          </p:nvSpPr>
          <p:spPr>
            <a:xfrm>
              <a:off x="7335827" y="1925776"/>
              <a:ext cx="729099" cy="72909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7464015" y="1983053"/>
              <a:ext cx="67235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434343"/>
                  </a:solidFill>
                </a:rPr>
                <a:t>X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 rot="175320">
            <a:off x="2393243" y="1977569"/>
            <a:ext cx="7355810" cy="3926308"/>
            <a:chOff x="1459296" y="4405421"/>
            <a:chExt cx="2922494" cy="1559939"/>
          </a:xfrm>
        </p:grpSpPr>
        <p:sp>
          <p:nvSpPr>
            <p:cNvPr id="59" name="Rectangle 58"/>
            <p:cNvSpPr/>
            <p:nvPr/>
          </p:nvSpPr>
          <p:spPr>
            <a:xfrm>
              <a:off x="1459296" y="4405421"/>
              <a:ext cx="2922494" cy="1559939"/>
            </a:xfrm>
            <a:prstGeom prst="rect">
              <a:avLst/>
            </a:prstGeom>
            <a:solidFill>
              <a:srgbClr val="E6E6E2"/>
            </a:solidFill>
            <a:ln>
              <a:noFill/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0" name="Picture 59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20"/>
            <a:stretch/>
          </p:blipFill>
          <p:spPr>
            <a:xfrm>
              <a:off x="1532964" y="4475764"/>
              <a:ext cx="2426464" cy="1419251"/>
            </a:xfrm>
            <a:prstGeom prst="rect">
              <a:avLst/>
            </a:prstGeom>
          </p:spPr>
        </p:pic>
      </p:grpSp>
      <p:grpSp>
        <p:nvGrpSpPr>
          <p:cNvPr id="61" name="Group 60"/>
          <p:cNvGrpSpPr/>
          <p:nvPr/>
        </p:nvGrpSpPr>
        <p:grpSpPr>
          <a:xfrm>
            <a:off x="3482265" y="5483054"/>
            <a:ext cx="4572000" cy="524708"/>
            <a:chOff x="2373912" y="5615000"/>
            <a:chExt cx="4572000" cy="524708"/>
          </a:xfrm>
        </p:grpSpPr>
        <p:sp>
          <p:nvSpPr>
            <p:cNvPr id="62" name="Rectangle 61"/>
            <p:cNvSpPr/>
            <p:nvPr/>
          </p:nvSpPr>
          <p:spPr>
            <a:xfrm>
              <a:off x="2373912" y="5615000"/>
              <a:ext cx="4572000" cy="524708"/>
            </a:xfrm>
            <a:prstGeom prst="rect">
              <a:avLst/>
            </a:prstGeom>
            <a:solidFill>
              <a:srgbClr val="E6E6E2"/>
            </a:solidFill>
            <a:ln w="19050">
              <a:solidFill>
                <a:schemeClr val="tx2">
                  <a:lumMod val="75000"/>
                </a:schemeClr>
              </a:solidFill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chemeClr val="bg2">
                      <a:lumMod val="50000"/>
                    </a:schemeClr>
                  </a:solidFill>
                </a:ln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2373912" y="5688006"/>
              <a:ext cx="4572000" cy="36933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GB" b="1" dirty="0" err="1">
                  <a:latin typeface="Kalam" panose="02000000000000000000" pitchFamily="2" charset="0"/>
                  <a:cs typeface="Kalam" panose="02000000000000000000" pitchFamily="2" charset="0"/>
                </a:rPr>
                <a:t>Chichen</a:t>
              </a:r>
              <a: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  <a:t> Itza, Yucatan, Mexico</a:t>
              </a: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8951243" y="2292908"/>
            <a:ext cx="800541" cy="729099"/>
            <a:chOff x="7335827" y="1925776"/>
            <a:chExt cx="800541" cy="729099"/>
          </a:xfrm>
        </p:grpSpPr>
        <p:sp>
          <p:nvSpPr>
            <p:cNvPr id="65" name="Oval 64"/>
            <p:cNvSpPr/>
            <p:nvPr/>
          </p:nvSpPr>
          <p:spPr>
            <a:xfrm>
              <a:off x="7335827" y="1925776"/>
              <a:ext cx="729099" cy="72909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7464015" y="1983053"/>
              <a:ext cx="67235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434343"/>
                  </a:solidFill>
                </a:rPr>
                <a:t>X</a:t>
              </a:r>
            </a:p>
          </p:txBody>
        </p:sp>
      </p:grpSp>
      <p:sp>
        <p:nvSpPr>
          <p:cNvPr id="67" name="TextBox 66"/>
          <p:cNvSpPr txBox="1"/>
          <p:nvPr/>
        </p:nvSpPr>
        <p:spPr>
          <a:xfrm rot="21237132">
            <a:off x="2772407" y="2518334"/>
            <a:ext cx="2252899" cy="646331"/>
          </a:xfrm>
          <a:prstGeom prst="rect">
            <a:avLst/>
          </a:prstGeom>
          <a:noFill/>
          <a:ln w="28575">
            <a:solidFill>
              <a:srgbClr val="B51B1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B51B1B"/>
                </a:solidFill>
                <a:latin typeface="Kalam" panose="02000000000000000000" pitchFamily="2" charset="0"/>
                <a:cs typeface="Kalam" panose="02000000000000000000" pitchFamily="2" charset="0"/>
              </a:rPr>
              <a:t>Americas</a:t>
            </a:r>
          </a:p>
        </p:txBody>
      </p:sp>
      <p:grpSp>
        <p:nvGrpSpPr>
          <p:cNvPr id="69" name="Group 68"/>
          <p:cNvGrpSpPr/>
          <p:nvPr/>
        </p:nvGrpSpPr>
        <p:grpSpPr>
          <a:xfrm rot="175264">
            <a:off x="2451065" y="2062906"/>
            <a:ext cx="7233725" cy="3861144"/>
            <a:chOff x="415904" y="3518437"/>
            <a:chExt cx="2922494" cy="1559939"/>
          </a:xfrm>
        </p:grpSpPr>
        <p:sp>
          <p:nvSpPr>
            <p:cNvPr id="70" name="Rectangle 69"/>
            <p:cNvSpPr/>
            <p:nvPr/>
          </p:nvSpPr>
          <p:spPr>
            <a:xfrm>
              <a:off x="415904" y="3518437"/>
              <a:ext cx="2922494" cy="1559939"/>
            </a:xfrm>
            <a:prstGeom prst="rect">
              <a:avLst/>
            </a:prstGeom>
            <a:solidFill>
              <a:srgbClr val="E6E6E2"/>
            </a:solidFill>
            <a:ln>
              <a:noFill/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1" name="Picture 70"/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75"/>
            <a:stretch/>
          </p:blipFill>
          <p:spPr>
            <a:xfrm>
              <a:off x="488448" y="3579815"/>
              <a:ext cx="2429057" cy="1419251"/>
            </a:xfrm>
            <a:prstGeom prst="rect">
              <a:avLst/>
            </a:prstGeom>
          </p:spPr>
        </p:pic>
      </p:grpSp>
      <p:grpSp>
        <p:nvGrpSpPr>
          <p:cNvPr id="75" name="Group 74"/>
          <p:cNvGrpSpPr/>
          <p:nvPr/>
        </p:nvGrpSpPr>
        <p:grpSpPr>
          <a:xfrm>
            <a:off x="3329993" y="5535938"/>
            <a:ext cx="4572000" cy="536177"/>
            <a:chOff x="2373912" y="5615000"/>
            <a:chExt cx="4572000" cy="536177"/>
          </a:xfrm>
        </p:grpSpPr>
        <p:sp>
          <p:nvSpPr>
            <p:cNvPr id="76" name="Rectangle 75"/>
            <p:cNvSpPr/>
            <p:nvPr/>
          </p:nvSpPr>
          <p:spPr>
            <a:xfrm>
              <a:off x="2373912" y="5615000"/>
              <a:ext cx="4572000" cy="536177"/>
            </a:xfrm>
            <a:prstGeom prst="rect">
              <a:avLst/>
            </a:prstGeom>
            <a:solidFill>
              <a:srgbClr val="E6E6E2"/>
            </a:solidFill>
            <a:ln w="19050">
              <a:solidFill>
                <a:schemeClr val="tx2">
                  <a:lumMod val="75000"/>
                </a:schemeClr>
              </a:solidFill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chemeClr val="bg2">
                      <a:lumMod val="50000"/>
                    </a:schemeClr>
                  </a:solidFill>
                </a:ln>
              </a:endParaRP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2373912" y="5699023"/>
              <a:ext cx="4572000" cy="36933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  <a:t>Taj Mahal, Agra, Utter Pradesh, India</a:t>
              </a: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8886318" y="2393844"/>
            <a:ext cx="800541" cy="729099"/>
            <a:chOff x="7335827" y="1925776"/>
            <a:chExt cx="800541" cy="729099"/>
          </a:xfrm>
        </p:grpSpPr>
        <p:sp>
          <p:nvSpPr>
            <p:cNvPr id="79" name="Oval 78"/>
            <p:cNvSpPr/>
            <p:nvPr/>
          </p:nvSpPr>
          <p:spPr>
            <a:xfrm>
              <a:off x="7335827" y="1925776"/>
              <a:ext cx="729099" cy="72909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7464015" y="1983053"/>
              <a:ext cx="67235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434343"/>
                  </a:solidFill>
                </a:rPr>
                <a:t>X</a:t>
              </a: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2415039" y="2007315"/>
            <a:ext cx="7306215" cy="3899838"/>
            <a:chOff x="1695145" y="2142089"/>
            <a:chExt cx="2747442" cy="1466502"/>
          </a:xfrm>
        </p:grpSpPr>
        <p:sp>
          <p:nvSpPr>
            <p:cNvPr id="87" name="Rectangle 86"/>
            <p:cNvSpPr/>
            <p:nvPr/>
          </p:nvSpPr>
          <p:spPr>
            <a:xfrm rot="21441207">
              <a:off x="1695145" y="2142089"/>
              <a:ext cx="2747442" cy="1466502"/>
            </a:xfrm>
            <a:prstGeom prst="rect">
              <a:avLst/>
            </a:prstGeom>
            <a:solidFill>
              <a:srgbClr val="E6E6E2"/>
            </a:solidFill>
            <a:ln>
              <a:noFill/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8" name="Picture 87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717" b="18212"/>
            <a:stretch/>
          </p:blipFill>
          <p:spPr>
            <a:xfrm rot="21434804">
              <a:off x="1785323" y="2226140"/>
              <a:ext cx="2273490" cy="1314137"/>
            </a:xfrm>
            <a:prstGeom prst="rect">
              <a:avLst/>
            </a:prstGeom>
          </p:spPr>
        </p:pic>
      </p:grpSp>
      <p:grpSp>
        <p:nvGrpSpPr>
          <p:cNvPr id="89" name="Group 88"/>
          <p:cNvGrpSpPr/>
          <p:nvPr/>
        </p:nvGrpSpPr>
        <p:grpSpPr>
          <a:xfrm>
            <a:off x="3615840" y="5387753"/>
            <a:ext cx="4572000" cy="675269"/>
            <a:chOff x="2373912" y="5615000"/>
            <a:chExt cx="4572000" cy="675269"/>
          </a:xfrm>
        </p:grpSpPr>
        <p:sp>
          <p:nvSpPr>
            <p:cNvPr id="90" name="Rectangle 89"/>
            <p:cNvSpPr/>
            <p:nvPr/>
          </p:nvSpPr>
          <p:spPr>
            <a:xfrm>
              <a:off x="2373912" y="5615000"/>
              <a:ext cx="4572000" cy="669308"/>
            </a:xfrm>
            <a:prstGeom prst="rect">
              <a:avLst/>
            </a:prstGeom>
            <a:solidFill>
              <a:srgbClr val="E6E6E2"/>
            </a:solidFill>
            <a:ln w="19050">
              <a:solidFill>
                <a:schemeClr val="tx2">
                  <a:lumMod val="75000"/>
                </a:schemeClr>
              </a:solidFill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chemeClr val="bg2">
                      <a:lumMod val="50000"/>
                    </a:schemeClr>
                  </a:solidFill>
                </a:ln>
              </a:endParaRP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2373912" y="5643938"/>
              <a:ext cx="4572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pt-BR" b="1" dirty="0">
                  <a:latin typeface="Kalam" panose="02000000000000000000" pitchFamily="2" charset="0"/>
                  <a:cs typeface="Kalam" panose="02000000000000000000" pitchFamily="2" charset="0"/>
                </a:rPr>
                <a:t>Christ the Redeemer Statue, </a:t>
              </a:r>
              <a:br>
                <a:rPr lang="pt-BR" b="1" dirty="0">
                  <a:latin typeface="Kalam" panose="02000000000000000000" pitchFamily="2" charset="0"/>
                  <a:cs typeface="Kalam" panose="02000000000000000000" pitchFamily="2" charset="0"/>
                </a:rPr>
              </a:br>
              <a:r>
                <a:rPr lang="pt-BR" b="1" dirty="0">
                  <a:latin typeface="Kalam" panose="02000000000000000000" pitchFamily="2" charset="0"/>
                  <a:cs typeface="Kalam" panose="02000000000000000000" pitchFamily="2" charset="0"/>
                </a:rPr>
                <a:t>Rio de Janeiro, Brazil</a:t>
              </a: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8793215" y="2044852"/>
            <a:ext cx="800541" cy="729099"/>
            <a:chOff x="7335827" y="1925776"/>
            <a:chExt cx="800541" cy="729099"/>
          </a:xfrm>
        </p:grpSpPr>
        <p:sp>
          <p:nvSpPr>
            <p:cNvPr id="42" name="Oval 41"/>
            <p:cNvSpPr/>
            <p:nvPr/>
          </p:nvSpPr>
          <p:spPr>
            <a:xfrm>
              <a:off x="7335827" y="1925776"/>
              <a:ext cx="729099" cy="72909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464015" y="1983053"/>
              <a:ext cx="67235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434343"/>
                  </a:solidFill>
                </a:rPr>
                <a:t>X</a:t>
              </a:r>
            </a:p>
          </p:txBody>
        </p:sp>
      </p:grpSp>
      <p:sp>
        <p:nvSpPr>
          <p:cNvPr id="92" name="TextBox 91"/>
          <p:cNvSpPr txBox="1"/>
          <p:nvPr/>
        </p:nvSpPr>
        <p:spPr>
          <a:xfrm rot="21237132">
            <a:off x="2824888" y="2571045"/>
            <a:ext cx="2252899" cy="646331"/>
          </a:xfrm>
          <a:prstGeom prst="rect">
            <a:avLst/>
          </a:prstGeom>
          <a:noFill/>
          <a:ln w="28575">
            <a:solidFill>
              <a:srgbClr val="B51B1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B51B1B"/>
                </a:solidFill>
                <a:latin typeface="Kalam" panose="02000000000000000000" pitchFamily="2" charset="0"/>
                <a:cs typeface="Kalam" panose="02000000000000000000" pitchFamily="2" charset="0"/>
              </a:rPr>
              <a:t>Americas</a:t>
            </a:r>
          </a:p>
        </p:txBody>
      </p:sp>
      <p:grpSp>
        <p:nvGrpSpPr>
          <p:cNvPr id="93" name="Group 92"/>
          <p:cNvGrpSpPr/>
          <p:nvPr/>
        </p:nvGrpSpPr>
        <p:grpSpPr>
          <a:xfrm rot="183578">
            <a:off x="2394892" y="1995391"/>
            <a:ext cx="7313533" cy="3903744"/>
            <a:chOff x="1240357" y="4630061"/>
            <a:chExt cx="2922494" cy="1559939"/>
          </a:xfrm>
        </p:grpSpPr>
        <p:sp>
          <p:nvSpPr>
            <p:cNvPr id="94" name="Rectangle 93"/>
            <p:cNvSpPr/>
            <p:nvPr/>
          </p:nvSpPr>
          <p:spPr>
            <a:xfrm>
              <a:off x="1240357" y="4630061"/>
              <a:ext cx="2922494" cy="1559939"/>
            </a:xfrm>
            <a:prstGeom prst="rect">
              <a:avLst/>
            </a:prstGeom>
            <a:solidFill>
              <a:srgbClr val="E6E6E2"/>
            </a:solidFill>
            <a:ln>
              <a:noFill/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5" name="Picture 94"/>
            <p:cNvPicPr>
              <a:picLocks noChangeAspect="1"/>
            </p:cNvPicPr>
            <p:nvPr/>
          </p:nvPicPr>
          <p:blipFill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110"/>
            <a:stretch/>
          </p:blipFill>
          <p:spPr>
            <a:xfrm>
              <a:off x="1313874" y="4694586"/>
              <a:ext cx="2429057" cy="1419940"/>
            </a:xfrm>
            <a:prstGeom prst="rect">
              <a:avLst/>
            </a:prstGeom>
          </p:spPr>
        </p:pic>
      </p:grpSp>
      <p:grpSp>
        <p:nvGrpSpPr>
          <p:cNvPr id="99" name="Group 98"/>
          <p:cNvGrpSpPr/>
          <p:nvPr/>
        </p:nvGrpSpPr>
        <p:grpSpPr>
          <a:xfrm>
            <a:off x="8880267" y="2398983"/>
            <a:ext cx="800541" cy="729099"/>
            <a:chOff x="7335827" y="1925776"/>
            <a:chExt cx="800541" cy="729099"/>
          </a:xfrm>
        </p:grpSpPr>
        <p:sp>
          <p:nvSpPr>
            <p:cNvPr id="100" name="Oval 99"/>
            <p:cNvSpPr/>
            <p:nvPr/>
          </p:nvSpPr>
          <p:spPr>
            <a:xfrm>
              <a:off x="7335827" y="1925776"/>
              <a:ext cx="729099" cy="72909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7464015" y="1983053"/>
              <a:ext cx="67235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434343"/>
                  </a:solidFill>
                </a:rPr>
                <a:t>X</a:t>
              </a: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3552536" y="5528440"/>
            <a:ext cx="4572000" cy="531902"/>
            <a:chOff x="2373912" y="5615000"/>
            <a:chExt cx="4572000" cy="531902"/>
          </a:xfrm>
        </p:grpSpPr>
        <p:sp>
          <p:nvSpPr>
            <p:cNvPr id="103" name="Rectangle 102"/>
            <p:cNvSpPr/>
            <p:nvPr/>
          </p:nvSpPr>
          <p:spPr>
            <a:xfrm>
              <a:off x="2373912" y="5615000"/>
              <a:ext cx="4572000" cy="531902"/>
            </a:xfrm>
            <a:prstGeom prst="rect">
              <a:avLst/>
            </a:prstGeom>
            <a:solidFill>
              <a:srgbClr val="E6E6E2"/>
            </a:solidFill>
            <a:ln w="19050">
              <a:solidFill>
                <a:schemeClr val="tx2">
                  <a:lumMod val="75000"/>
                </a:schemeClr>
              </a:solidFill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chemeClr val="bg2">
                      <a:lumMod val="50000"/>
                    </a:schemeClr>
                  </a:solidFill>
                </a:ln>
              </a:endParaRPr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2373912" y="5694738"/>
              <a:ext cx="4572000" cy="36933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  <a:t>Machu Picchu, Cuzco, Peru</a:t>
              </a:r>
            </a:p>
          </p:txBody>
        </p:sp>
      </p:grpSp>
      <p:sp>
        <p:nvSpPr>
          <p:cNvPr id="105" name="TextBox 104"/>
          <p:cNvSpPr txBox="1"/>
          <p:nvPr/>
        </p:nvSpPr>
        <p:spPr>
          <a:xfrm rot="21237132">
            <a:off x="3387391" y="2379732"/>
            <a:ext cx="2252899" cy="646331"/>
          </a:xfrm>
          <a:prstGeom prst="rect">
            <a:avLst/>
          </a:prstGeom>
          <a:noFill/>
          <a:ln w="28575">
            <a:solidFill>
              <a:srgbClr val="B51B1B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B51B1B"/>
                </a:solidFill>
                <a:latin typeface="Kalam" panose="02000000000000000000" pitchFamily="2" charset="0"/>
                <a:cs typeface="Kalam" panose="02000000000000000000" pitchFamily="2" charset="0"/>
              </a:rPr>
              <a:t>Americas</a:t>
            </a:r>
          </a:p>
        </p:txBody>
      </p:sp>
      <p:grpSp>
        <p:nvGrpSpPr>
          <p:cNvPr id="106" name="Group 105"/>
          <p:cNvGrpSpPr/>
          <p:nvPr/>
        </p:nvGrpSpPr>
        <p:grpSpPr>
          <a:xfrm>
            <a:off x="2237805" y="1925777"/>
            <a:ext cx="7613849" cy="4064043"/>
            <a:chOff x="107577" y="3062937"/>
            <a:chExt cx="2922494" cy="1559939"/>
          </a:xfrm>
        </p:grpSpPr>
        <p:sp>
          <p:nvSpPr>
            <p:cNvPr id="107" name="Rectangle 106"/>
            <p:cNvSpPr/>
            <p:nvPr/>
          </p:nvSpPr>
          <p:spPr>
            <a:xfrm>
              <a:off x="107577" y="3062937"/>
              <a:ext cx="2922494" cy="1559939"/>
            </a:xfrm>
            <a:prstGeom prst="rect">
              <a:avLst/>
            </a:prstGeom>
            <a:solidFill>
              <a:srgbClr val="E6E6E2"/>
            </a:solidFill>
            <a:ln>
              <a:noFill/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8" name="Picture 107"/>
            <p:cNvPicPr>
              <a:picLocks noChangeAspect="1"/>
            </p:cNvPicPr>
            <p:nvPr/>
          </p:nvPicPr>
          <p:blipFill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603" t="26692" r="8281" b="7695"/>
            <a:stretch/>
          </p:blipFill>
          <p:spPr>
            <a:xfrm>
              <a:off x="193120" y="3134148"/>
              <a:ext cx="2435434" cy="1399586"/>
            </a:xfrm>
            <a:prstGeom prst="rect">
              <a:avLst/>
            </a:prstGeom>
          </p:spPr>
        </p:pic>
      </p:grpSp>
      <p:grpSp>
        <p:nvGrpSpPr>
          <p:cNvPr id="109" name="Group 108"/>
          <p:cNvGrpSpPr/>
          <p:nvPr/>
        </p:nvGrpSpPr>
        <p:grpSpPr>
          <a:xfrm>
            <a:off x="3654221" y="5615832"/>
            <a:ext cx="4572000" cy="544374"/>
            <a:chOff x="2373912" y="5615000"/>
            <a:chExt cx="4572000" cy="544374"/>
          </a:xfrm>
        </p:grpSpPr>
        <p:sp>
          <p:nvSpPr>
            <p:cNvPr id="110" name="Rectangle 109"/>
            <p:cNvSpPr/>
            <p:nvPr/>
          </p:nvSpPr>
          <p:spPr>
            <a:xfrm>
              <a:off x="2373912" y="5615000"/>
              <a:ext cx="4572000" cy="544374"/>
            </a:xfrm>
            <a:prstGeom prst="rect">
              <a:avLst/>
            </a:prstGeom>
            <a:solidFill>
              <a:srgbClr val="E6E6E2"/>
            </a:solidFill>
            <a:ln w="19050">
              <a:solidFill>
                <a:schemeClr val="tx2">
                  <a:lumMod val="75000"/>
                </a:schemeClr>
              </a:solidFill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chemeClr val="bg2">
                      <a:lumMod val="50000"/>
                    </a:schemeClr>
                  </a:solidFill>
                </a:ln>
              </a:endParaRPr>
            </a:p>
          </p:txBody>
        </p:sp>
        <p:sp>
          <p:nvSpPr>
            <p:cNvPr id="111" name="Rectangle 110"/>
            <p:cNvSpPr/>
            <p:nvPr/>
          </p:nvSpPr>
          <p:spPr>
            <a:xfrm>
              <a:off x="2373912" y="5707438"/>
              <a:ext cx="4572000" cy="36933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  <a:t>The Great Wall of China, Beijing, China</a:t>
              </a:r>
            </a:p>
          </p:txBody>
        </p:sp>
      </p:grpSp>
      <p:grpSp>
        <p:nvGrpSpPr>
          <p:cNvPr id="112" name="Group 111"/>
          <p:cNvGrpSpPr/>
          <p:nvPr/>
        </p:nvGrpSpPr>
        <p:grpSpPr>
          <a:xfrm>
            <a:off x="8971389" y="2106778"/>
            <a:ext cx="800541" cy="729099"/>
            <a:chOff x="7335827" y="1925776"/>
            <a:chExt cx="800541" cy="729099"/>
          </a:xfrm>
        </p:grpSpPr>
        <p:sp>
          <p:nvSpPr>
            <p:cNvPr id="113" name="Oval 112"/>
            <p:cNvSpPr/>
            <p:nvPr/>
          </p:nvSpPr>
          <p:spPr>
            <a:xfrm>
              <a:off x="7335827" y="1925776"/>
              <a:ext cx="729099" cy="72909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TextBox 113"/>
            <p:cNvSpPr txBox="1"/>
            <p:nvPr/>
          </p:nvSpPr>
          <p:spPr>
            <a:xfrm>
              <a:off x="7464015" y="1983053"/>
              <a:ext cx="67235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434343"/>
                  </a:solidFill>
                </a:rPr>
                <a:t>X</a:t>
              </a:r>
            </a:p>
          </p:txBody>
        </p:sp>
      </p:grpSp>
      <p:grpSp>
        <p:nvGrpSpPr>
          <p:cNvPr id="115" name="Group 114"/>
          <p:cNvGrpSpPr/>
          <p:nvPr/>
        </p:nvGrpSpPr>
        <p:grpSpPr>
          <a:xfrm rot="21441207">
            <a:off x="2293665" y="1995393"/>
            <a:ext cx="7590924" cy="4051807"/>
            <a:chOff x="968189" y="4352155"/>
            <a:chExt cx="2922494" cy="1559939"/>
          </a:xfrm>
        </p:grpSpPr>
        <p:sp>
          <p:nvSpPr>
            <p:cNvPr id="116" name="Rectangle 115"/>
            <p:cNvSpPr/>
            <p:nvPr/>
          </p:nvSpPr>
          <p:spPr>
            <a:xfrm>
              <a:off x="968189" y="4352155"/>
              <a:ext cx="2922494" cy="1559939"/>
            </a:xfrm>
            <a:prstGeom prst="rect">
              <a:avLst/>
            </a:prstGeom>
            <a:solidFill>
              <a:srgbClr val="E6E6E2"/>
            </a:solidFill>
            <a:ln>
              <a:noFill/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7" name="Picture 116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615"/>
            <a:stretch/>
          </p:blipFill>
          <p:spPr>
            <a:xfrm>
              <a:off x="1052283" y="4425372"/>
              <a:ext cx="2435434" cy="1413503"/>
            </a:xfrm>
            <a:prstGeom prst="rect">
              <a:avLst/>
            </a:prstGeom>
          </p:spPr>
        </p:pic>
      </p:grpSp>
      <p:grpSp>
        <p:nvGrpSpPr>
          <p:cNvPr id="118" name="Group 117"/>
          <p:cNvGrpSpPr/>
          <p:nvPr/>
        </p:nvGrpSpPr>
        <p:grpSpPr>
          <a:xfrm>
            <a:off x="8971389" y="2055747"/>
            <a:ext cx="800541" cy="729099"/>
            <a:chOff x="7335827" y="1925776"/>
            <a:chExt cx="800541" cy="729099"/>
          </a:xfrm>
        </p:grpSpPr>
        <p:sp>
          <p:nvSpPr>
            <p:cNvPr id="119" name="Oval 118"/>
            <p:cNvSpPr/>
            <p:nvPr/>
          </p:nvSpPr>
          <p:spPr>
            <a:xfrm>
              <a:off x="7335827" y="1925776"/>
              <a:ext cx="729099" cy="72909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" name="TextBox 119"/>
            <p:cNvSpPr txBox="1"/>
            <p:nvPr/>
          </p:nvSpPr>
          <p:spPr>
            <a:xfrm>
              <a:off x="7464015" y="1983053"/>
              <a:ext cx="67235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434343"/>
                  </a:solidFill>
                </a:rPr>
                <a:t>X</a:t>
              </a:r>
            </a:p>
          </p:txBody>
        </p:sp>
      </p:grpSp>
      <p:grpSp>
        <p:nvGrpSpPr>
          <p:cNvPr id="121" name="Group 120"/>
          <p:cNvGrpSpPr/>
          <p:nvPr/>
        </p:nvGrpSpPr>
        <p:grpSpPr>
          <a:xfrm>
            <a:off x="3577925" y="5629092"/>
            <a:ext cx="4572000" cy="480995"/>
            <a:chOff x="2373912" y="5615000"/>
            <a:chExt cx="4572000" cy="480995"/>
          </a:xfrm>
        </p:grpSpPr>
        <p:sp>
          <p:nvSpPr>
            <p:cNvPr id="122" name="Rectangle 121"/>
            <p:cNvSpPr/>
            <p:nvPr/>
          </p:nvSpPr>
          <p:spPr>
            <a:xfrm>
              <a:off x="2373912" y="5615000"/>
              <a:ext cx="4572000" cy="480995"/>
            </a:xfrm>
            <a:prstGeom prst="rect">
              <a:avLst/>
            </a:prstGeom>
            <a:solidFill>
              <a:srgbClr val="E6E6E2"/>
            </a:solidFill>
            <a:ln w="19050">
              <a:solidFill>
                <a:schemeClr val="tx2">
                  <a:lumMod val="75000"/>
                </a:schemeClr>
              </a:solidFill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chemeClr val="bg2">
                      <a:lumMod val="50000"/>
                    </a:schemeClr>
                  </a:solidFill>
                </a:ln>
              </a:endParaRPr>
            </a:p>
          </p:txBody>
        </p:sp>
        <p:sp>
          <p:nvSpPr>
            <p:cNvPr id="123" name="Rectangle 122"/>
            <p:cNvSpPr/>
            <p:nvPr/>
          </p:nvSpPr>
          <p:spPr>
            <a:xfrm>
              <a:off x="2373912" y="5694738"/>
              <a:ext cx="4572000" cy="36933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  <a:t>Petra, Jordan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59411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80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1" fill="hold">
                      <p:stCondLst>
                        <p:cond delay="0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1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2" fill="hold">
                      <p:stCondLst>
                        <p:cond delay="0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</p:childTnLst>
        </p:cTn>
      </p:par>
    </p:tnLst>
    <p:bldLst>
      <p:bldP spid="67" grpId="0" animBg="1"/>
      <p:bldP spid="67" grpId="1" animBg="1"/>
      <p:bldP spid="92" grpId="0" animBg="1"/>
      <p:bldP spid="92" grpId="1" animBg="1"/>
      <p:bldP spid="105" grpId="0" animBg="1"/>
      <p:bldP spid="10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199" y="649224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Natural Wonders of </a:t>
            </a:r>
            <a:br>
              <a:rPr lang="en-GB" dirty="0"/>
            </a:br>
            <a:r>
              <a:rPr lang="en-GB" dirty="0"/>
              <a:t>the Americas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62" b="11706"/>
          <a:stretch/>
        </p:blipFill>
        <p:spPr>
          <a:xfrm>
            <a:off x="2072210" y="1716615"/>
            <a:ext cx="8038050" cy="4585575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3792070" y="2348754"/>
            <a:ext cx="5683624" cy="1335742"/>
            <a:chOff x="2268070" y="2321859"/>
            <a:chExt cx="4876801" cy="1335742"/>
          </a:xfrm>
        </p:grpSpPr>
        <p:sp>
          <p:nvSpPr>
            <p:cNvPr id="6" name="Rectangle 5"/>
            <p:cNvSpPr/>
            <p:nvPr/>
          </p:nvSpPr>
          <p:spPr>
            <a:xfrm>
              <a:off x="2268070" y="2321859"/>
              <a:ext cx="4876801" cy="1335742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611270" y="2381052"/>
              <a:ext cx="453360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In addition to man-made structures, there are also many astonishing geological wonders </a:t>
              </a:r>
              <a:br>
                <a:rPr lang="en-GB" dirty="0">
                  <a:latin typeface="Twinkl" pitchFamily="50" charset="0"/>
                </a:rPr>
              </a:br>
              <a:r>
                <a:rPr lang="en-GB" dirty="0">
                  <a:latin typeface="Twinkl" pitchFamily="50" charset="0"/>
                </a:rPr>
                <a:t>of the world – carved out by the </a:t>
              </a:r>
              <a:br>
                <a:rPr lang="en-GB" dirty="0">
                  <a:latin typeface="Twinkl" pitchFamily="50" charset="0"/>
                </a:rPr>
              </a:br>
              <a:r>
                <a:rPr lang="en-GB" dirty="0">
                  <a:latin typeface="Twinkl" pitchFamily="50" charset="0"/>
                </a:rPr>
                <a:t>     power of nature.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813356" y="2342870"/>
            <a:ext cx="5683624" cy="1075764"/>
            <a:chOff x="2268070" y="2321859"/>
            <a:chExt cx="4876801" cy="1075764"/>
          </a:xfrm>
        </p:grpSpPr>
        <p:sp>
          <p:nvSpPr>
            <p:cNvPr id="16" name="Rectangle 15"/>
            <p:cNvSpPr/>
            <p:nvPr/>
          </p:nvSpPr>
          <p:spPr>
            <a:xfrm>
              <a:off x="2268070" y="2321859"/>
              <a:ext cx="4876801" cy="1075764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2661240" y="2406713"/>
              <a:ext cx="352692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Research and prepare a presentation to promote the natural American wonder you think is the best.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4294094" y="3608276"/>
            <a:ext cx="3881718" cy="1017512"/>
            <a:chOff x="2770094" y="3608276"/>
            <a:chExt cx="3881718" cy="1017512"/>
          </a:xfrm>
        </p:grpSpPr>
        <p:sp>
          <p:nvSpPr>
            <p:cNvPr id="19" name="Rectangle 18"/>
            <p:cNvSpPr/>
            <p:nvPr/>
          </p:nvSpPr>
          <p:spPr>
            <a:xfrm>
              <a:off x="2770094" y="3608276"/>
              <a:ext cx="3881718" cy="1017512"/>
            </a:xfrm>
            <a:prstGeom prst="rect">
              <a:avLst/>
            </a:prstGeom>
            <a:solidFill>
              <a:srgbClr val="B0DE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307977" y="3628179"/>
              <a:ext cx="278802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Use the </a:t>
              </a:r>
              <a:r>
                <a:rPr lang="en-GB" b="1" dirty="0">
                  <a:solidFill>
                    <a:schemeClr val="accent5">
                      <a:lumMod val="75000"/>
                    </a:schemeClr>
                  </a:solidFill>
                  <a:latin typeface="Twinkl" pitchFamily="50" charset="0"/>
                </a:rPr>
                <a:t>Natural Wonders of the Americas Activity Sheet </a:t>
              </a:r>
              <a:r>
                <a:rPr lang="en-GB" dirty="0">
                  <a:latin typeface="Twinkl" pitchFamily="50" charset="0"/>
                </a:rPr>
                <a:t>to help you. </a:t>
              </a: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8" r="-110" b="11516"/>
          <a:stretch/>
        </p:blipFill>
        <p:spPr>
          <a:xfrm>
            <a:off x="2072210" y="1688184"/>
            <a:ext cx="8022049" cy="4589931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2072210" y="4750013"/>
            <a:ext cx="8038050" cy="1335742"/>
            <a:chOff x="2268070" y="2321859"/>
            <a:chExt cx="8000431" cy="1335742"/>
          </a:xfrm>
        </p:grpSpPr>
        <p:sp>
          <p:nvSpPr>
            <p:cNvPr id="10" name="Rectangle 9"/>
            <p:cNvSpPr/>
            <p:nvPr/>
          </p:nvSpPr>
          <p:spPr>
            <a:xfrm>
              <a:off x="2268070" y="2321859"/>
              <a:ext cx="8000431" cy="1335742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432646" y="2390017"/>
              <a:ext cx="752547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You will already have learnt about some of the fascinating natural phenomena of the Americas, like the vast sand dunes of Death Valley in </a:t>
              </a:r>
              <a:br>
                <a:rPr lang="en-GB" dirty="0">
                  <a:latin typeface="Twinkl" pitchFamily="50" charset="0"/>
                </a:rPr>
              </a:br>
              <a:r>
                <a:rPr lang="en-GB" dirty="0">
                  <a:latin typeface="Twinkl" pitchFamily="50" charset="0"/>
                </a:rPr>
                <a:t>California, but which of the many natural American wonders do you think deserves to be crowned as the best?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71117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237</Words>
  <Application>Microsoft Macintosh PowerPoint</Application>
  <PresentationFormat>Widescreen</PresentationFormat>
  <Paragraphs>34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Kalam</vt:lpstr>
      <vt:lpstr>Tuffy</vt:lpstr>
      <vt:lpstr>Twinkl</vt:lpstr>
      <vt:lpstr>Twinkl SemiBold</vt:lpstr>
      <vt:lpstr>Office Theme</vt:lpstr>
      <vt:lpstr>Geography</vt:lpstr>
      <vt:lpstr>The New 7 Wonders  of the World</vt:lpstr>
      <vt:lpstr>Natural Wonders of  the Americas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Belinda Clark</dc:creator>
  <cp:lastModifiedBy>Belinda Clark</cp:lastModifiedBy>
  <cp:revision>1</cp:revision>
  <dcterms:created xsi:type="dcterms:W3CDTF">2020-05-06T16:13:40Z</dcterms:created>
  <dcterms:modified xsi:type="dcterms:W3CDTF">2020-05-06T16:23:53Z</dcterms:modified>
</cp:coreProperties>
</file>