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2" r:id="rId3"/>
    <p:sldId id="273" r:id="rId4"/>
    <p:sldId id="274" r:id="rId5"/>
    <p:sldId id="275" r:id="rId6"/>
    <p:sldId id="276" r:id="rId7"/>
    <p:sldId id="277" r:id="rId8"/>
    <p:sldId id="27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DE8400"/>
    <a:srgbClr val="FFCF37"/>
    <a:srgbClr val="8BB8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83" autoAdjust="0"/>
    <p:restoredTop sz="94660"/>
  </p:normalViewPr>
  <p:slideViewPr>
    <p:cSldViewPr snapToGrid="0">
      <p:cViewPr varScale="1">
        <p:scale>
          <a:sx n="83" d="100"/>
          <a:sy n="83" d="100"/>
        </p:scale>
        <p:origin x="232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570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8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999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83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424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189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382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312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510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498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216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rgbClr val="FFCF37"/>
            </a:gs>
            <a:gs pos="70000">
              <a:srgbClr val="FFC000"/>
            </a:gs>
            <a:gs pos="100000">
              <a:srgbClr val="DE84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D145C-36AC-49E4-B93C-70E9715C0E0E}" type="datetimeFigureOut">
              <a:rPr lang="en-US" smtClean="0"/>
              <a:t>5/14/20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46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67384" y="1463040"/>
            <a:ext cx="9857232" cy="5394960"/>
          </a:xfrm>
          <a:prstGeom prst="rect">
            <a:avLst/>
          </a:prstGeom>
          <a:noFill/>
        </p:spPr>
        <p:txBody>
          <a:bodyPr vert="horz" lIns="91440" tIns="72000" rIns="91440" bIns="45720" rtlCol="0" anchor="b">
            <a:prstTxWarp prst="textArchUp">
              <a:avLst/>
            </a:prstTxWarp>
            <a:noAutofit/>
            <a:scene3d>
              <a:camera prst="orthographicFront">
                <a:rot lat="0" lon="0" rev="0"/>
              </a:camera>
              <a:lightRig rig="threePt" dir="t"/>
            </a:scene3d>
            <a:sp3d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FANTASTIC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8000" y="77167"/>
            <a:ext cx="11176000" cy="764684"/>
          </a:xfrm>
        </p:spPr>
        <p:txBody>
          <a:bodyPr>
            <a:noAutofit/>
          </a:bodyPr>
          <a:lstStyle/>
          <a:p>
            <a:r>
              <a:rPr lang="en-US" sz="4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Roald Dahl’s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390644" y="1766531"/>
            <a:ext cx="3410712" cy="103393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4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MR FOX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243840" y="2766245"/>
            <a:ext cx="11704320" cy="72040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>
                <a:ln w="25400">
                  <a:solidFill>
                    <a:srgbClr val="00206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THE VERY CLEVER MR FOX!</a:t>
            </a:r>
          </a:p>
        </p:txBody>
      </p:sp>
      <p:pic>
        <p:nvPicPr>
          <p:cNvPr id="8194" name="Picture 2" descr="Image result for cartoon fo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8693" y="3429000"/>
            <a:ext cx="2328314" cy="319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Image result for keep out sign carto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86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1622" y="618285"/>
            <a:ext cx="2040890" cy="218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915298" y="3693409"/>
            <a:ext cx="6243240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ACTIVITY</a:t>
            </a:r>
          </a:p>
          <a:p>
            <a:pPr algn="ctr"/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What do you know about foxes? Write your ideas around a spider diagram, with the word ‘FOXES’ in the middle. I’ve done an example on the next page in case you get stuck.</a:t>
            </a:r>
          </a:p>
        </p:txBody>
      </p:sp>
      <p:pic>
        <p:nvPicPr>
          <p:cNvPr id="9238" name="Picture 22" descr="Image result for forest carto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30" y="-14170"/>
            <a:ext cx="2251710" cy="2814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8162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Arrow 10"/>
          <p:cNvSpPr/>
          <p:nvPr/>
        </p:nvSpPr>
        <p:spPr>
          <a:xfrm rot="9988582">
            <a:off x="3456092" y="3998649"/>
            <a:ext cx="1253447" cy="51696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/>
          <p:cNvSpPr/>
          <p:nvPr/>
        </p:nvSpPr>
        <p:spPr>
          <a:xfrm rot="11871705">
            <a:off x="3518786" y="2818185"/>
            <a:ext cx="1253447" cy="51696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ight Arrow 3"/>
          <p:cNvSpPr/>
          <p:nvPr/>
        </p:nvSpPr>
        <p:spPr>
          <a:xfrm rot="20501451">
            <a:off x="7523041" y="2807583"/>
            <a:ext cx="1253447" cy="51696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 rot="872329">
            <a:off x="7527695" y="4011390"/>
            <a:ext cx="1253447" cy="51696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110893" y="817444"/>
            <a:ext cx="9857232" cy="5394960"/>
          </a:xfrm>
          <a:prstGeom prst="rect">
            <a:avLst/>
          </a:prstGeom>
          <a:noFill/>
        </p:spPr>
        <p:txBody>
          <a:bodyPr vert="horz" lIns="91440" tIns="72000" rIns="91440" bIns="45720" rtlCol="0" anchor="b">
            <a:prstTxWarp prst="textArchUp">
              <a:avLst/>
            </a:prstTxWarp>
            <a:noAutofit/>
            <a:scene3d>
              <a:camera prst="orthographicFront">
                <a:rot lat="0" lon="0" rev="0"/>
              </a:camera>
              <a:lightRig rig="threePt" dir="t"/>
            </a:scene3d>
            <a:sp3d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Example</a:t>
            </a:r>
          </a:p>
        </p:txBody>
      </p:sp>
      <p:sp>
        <p:nvSpPr>
          <p:cNvPr id="2" name="Rectangle 1"/>
          <p:cNvSpPr/>
          <p:nvPr/>
        </p:nvSpPr>
        <p:spPr>
          <a:xfrm>
            <a:off x="4598917" y="3122429"/>
            <a:ext cx="3041151" cy="110960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2193" y="3122429"/>
            <a:ext cx="11914632" cy="103393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ln w="25400">
                  <a:solidFill>
                    <a:srgbClr val="00206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FOXES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25963" y="1828799"/>
            <a:ext cx="2937948" cy="44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Berlin Sans FB Demi" panose="020E0802020502020306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825962" y="1914869"/>
            <a:ext cx="31708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erlin Sans FB Demi" panose="020E0802020502020306" pitchFamily="34" charset="0"/>
              </a:rPr>
              <a:t>Foxes are members of the dog family. Male foxes are called ‘dog foxes’ and female foxes are called ‘vixens.’ Baby foxes are called ‘Pups’ or ‘Cubs.’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99354" y="1914869"/>
            <a:ext cx="31708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erlin Sans FB Demi" panose="020E0802020502020306" pitchFamily="34" charset="0"/>
              </a:rPr>
              <a:t>There are many different types of foxes, which live all over the world. Mr Fox is most likely a red fox, as these are common across the UK.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9354" y="3639397"/>
            <a:ext cx="317086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erlin Sans FB Demi" panose="020E0802020502020306" pitchFamily="34" charset="0"/>
              </a:rPr>
              <a:t>Foxes are seen as smart. People use the phrase “wily like a fox” or “sly as a fox” for a reason. Foxes are smart at finding food, outwitting predators and protecting their young. They're proven to be smarter than most dog breeds.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906463" y="3876028"/>
            <a:ext cx="317086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erlin Sans FB Demi" panose="020E0802020502020306" pitchFamily="34" charset="0"/>
              </a:rPr>
              <a:t>Chicken and poultry farmers are very wary of foxes. They are exceptionally good at finding ways to get food. They can chew through wire. They can jump 3 foot, or scramble over 6 foot fences, and can dig under fences also!</a:t>
            </a:r>
          </a:p>
        </p:txBody>
      </p:sp>
      <p:pic>
        <p:nvPicPr>
          <p:cNvPr id="18" name="Picture 2" descr="Image result for cartoon fo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2244" y="1221602"/>
            <a:ext cx="1355280" cy="1860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8" name="Picture 4" descr="Image result for urban fox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62" y="4559850"/>
            <a:ext cx="3821988" cy="200654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335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67384" y="1463040"/>
            <a:ext cx="9857232" cy="5394960"/>
          </a:xfrm>
          <a:prstGeom prst="rect">
            <a:avLst/>
          </a:prstGeom>
          <a:noFill/>
        </p:spPr>
        <p:txBody>
          <a:bodyPr vert="horz" lIns="91440" tIns="72000" rIns="91440" bIns="45720" rtlCol="0" anchor="b">
            <a:prstTxWarp prst="textArchUp">
              <a:avLst/>
            </a:prstTxWarp>
            <a:noAutofit/>
            <a:scene3d>
              <a:camera prst="orthographicFront">
                <a:rot lat="0" lon="0" rev="0"/>
              </a:camera>
              <a:lightRig rig="threePt" dir="t"/>
            </a:scene3d>
            <a:sp3d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FANTASTIC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8000" y="77167"/>
            <a:ext cx="11176000" cy="764684"/>
          </a:xfrm>
        </p:spPr>
        <p:txBody>
          <a:bodyPr>
            <a:noAutofit/>
          </a:bodyPr>
          <a:lstStyle/>
          <a:p>
            <a:r>
              <a:rPr lang="en-US" sz="4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Roald Dahl’s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390644" y="1766531"/>
            <a:ext cx="3410712" cy="103393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4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MR FOX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243840" y="2766245"/>
            <a:ext cx="11704320" cy="72040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>
                <a:ln w="25400">
                  <a:solidFill>
                    <a:srgbClr val="00206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THE VERY CLEVER MR FOX!</a:t>
            </a:r>
          </a:p>
        </p:txBody>
      </p:sp>
      <p:pic>
        <p:nvPicPr>
          <p:cNvPr id="8194" name="Picture 2" descr="Image result for cartoon fo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8693" y="3429000"/>
            <a:ext cx="2328314" cy="319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Image result for keep out sign carto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86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1622" y="618285"/>
            <a:ext cx="2040890" cy="218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915298" y="3693409"/>
            <a:ext cx="6243240" cy="267765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Reading</a:t>
            </a:r>
          </a:p>
          <a:p>
            <a:pPr algn="ctr"/>
            <a:endParaRPr lang="en-US" sz="28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algn="ctr"/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Today you’re going to read Chapter 3 – The shooting where we find out more about our clever main character.</a:t>
            </a:r>
          </a:p>
        </p:txBody>
      </p:sp>
      <p:pic>
        <p:nvPicPr>
          <p:cNvPr id="9238" name="Picture 22" descr="Image result for forest carto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30" y="-14170"/>
            <a:ext cx="2251710" cy="2814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0949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5D522C83-103A-CF47-A4C1-90B6F0FD01A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93" b="25198"/>
          <a:stretch/>
        </p:blipFill>
        <p:spPr>
          <a:xfrm>
            <a:off x="2268888" y="123985"/>
            <a:ext cx="8052984" cy="6357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3405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812429B6-217C-C148-86D9-4D7ACB42BC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69" b="9379"/>
          <a:stretch/>
        </p:blipFill>
        <p:spPr>
          <a:xfrm>
            <a:off x="2346378" y="123986"/>
            <a:ext cx="6999100" cy="6759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374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B9D062C5-6230-8F48-856A-2FA97841A3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32" b="18192"/>
          <a:stretch/>
        </p:blipFill>
        <p:spPr>
          <a:xfrm>
            <a:off x="2377375" y="0"/>
            <a:ext cx="6906110" cy="6867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6585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A779EA11-B87B-8C4B-9D2F-F9EDA8157E6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91" b="7797"/>
          <a:stretch/>
        </p:blipFill>
        <p:spPr>
          <a:xfrm>
            <a:off x="2284385" y="-1"/>
            <a:ext cx="7309065" cy="6881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9036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ird, tree&#10;&#10;Description automatically generated">
            <a:extLst>
              <a:ext uri="{FF2B5EF4-FFF2-40B4-BE49-F238E27FC236}">
                <a16:creationId xmlns:a16="http://schemas.microsoft.com/office/drawing/2014/main" id="{CA345B06-170A-E448-9BDD-0F79EE9D350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02" b="71299"/>
          <a:stretch/>
        </p:blipFill>
        <p:spPr>
          <a:xfrm>
            <a:off x="1509470" y="1425844"/>
            <a:ext cx="8808242" cy="2654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3415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10934</TotalTime>
  <Words>251</Words>
  <Application>Microsoft Macintosh PowerPoint</Application>
  <PresentationFormat>Widescreen</PresentationFormat>
  <Paragraphs>19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Berlin Sans FB Demi</vt:lpstr>
      <vt:lpstr>Calibri</vt:lpstr>
      <vt:lpstr>Calibri Light</vt:lpstr>
      <vt:lpstr>Kristen ITC</vt:lpstr>
      <vt:lpstr>Office Theme</vt:lpstr>
      <vt:lpstr>Roald Dahl’s</vt:lpstr>
      <vt:lpstr>PowerPoint Presentation</vt:lpstr>
      <vt:lpstr>Roald Dahl’s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Written COMMUNICATION</dc:title>
  <dc:creator>Matt Hawley</dc:creator>
  <cp:lastModifiedBy>Belinda Clark</cp:lastModifiedBy>
  <cp:revision>148</cp:revision>
  <dcterms:created xsi:type="dcterms:W3CDTF">2017-09-14T13:51:50Z</dcterms:created>
  <dcterms:modified xsi:type="dcterms:W3CDTF">2020-05-14T18:57:29Z</dcterms:modified>
</cp:coreProperties>
</file>