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8" r:id="rId4"/>
    <p:sldId id="263" r:id="rId5"/>
    <p:sldId id="257" r:id="rId6"/>
    <p:sldId id="264" r:id="rId7"/>
    <p:sldId id="265" r:id="rId8"/>
    <p:sldId id="266" r:id="rId9"/>
    <p:sldId id="26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430C"/>
    <a:srgbClr val="FAAE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7001CB-4844-47AE-A0B3-EC2D67C032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85158C-1C6D-43AE-B824-8FD3FE64DA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25A4B-1535-464F-9C7E-8610C893D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FB718-CC5A-4E5A-AD94-CD7F23E37007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473CD-4D78-452F-83F4-E2E3D156E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99D757-598F-442A-A9BE-5A5C58FF4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875A2-1453-43FC-B720-6DF4F97DDB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694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F79AC5-4DA4-45FB-8CBF-437195122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46E219-A65C-48BD-90C0-56D95F82AC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C2C5D1-B7A9-437C-945C-8A8CE39BF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FB718-CC5A-4E5A-AD94-CD7F23E37007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9AE118-0095-4C34-9095-9055FB5B8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F29C88-619C-48C0-BFD7-A68541351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875A2-1453-43FC-B720-6DF4F97DDB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817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F727BD-5572-430E-A68B-D3C4ABE702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EC0F9C-4177-4F88-934B-2C4F8403CE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871BD-C478-47E8-BBF9-8ECE2F4473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FB718-CC5A-4E5A-AD94-CD7F23E37007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A4D0A6-C49D-45FB-8441-7DB0E52B8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A5D061-EE62-4405-8C68-E30052DA7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875A2-1453-43FC-B720-6DF4F97DDB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208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8CE7F-A576-4B05-AF0C-46CC50905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D09055-C34A-4B50-821C-6859334751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F2751E-87FE-46FE-8E99-084DC4A972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4EFFBA-BE34-4EC8-944D-0D24E172F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FB718-CC5A-4E5A-AD94-CD7F23E37007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2BC2FE-162B-4432-ADCE-1ABA6BD00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C02864-1FDB-44AA-8D7F-00F36FDBE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875A2-1453-43FC-B720-6DF4F97DDB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544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6EB07-476D-460B-81D3-FADD37051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5C33F0-9EEA-42C2-A7A0-5A400FC15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C58924-302B-4340-BD4E-32A77EB164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C448D3-4BFA-4D75-BAD8-BE4E1FBBBC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F90FBD-D6AF-4D5E-AE1B-EC0653BA8A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3E305A-A3CC-431F-9E64-A1415DCA2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FB718-CC5A-4E5A-AD94-CD7F23E37007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87732BF-019C-43C9-8F47-30BC6362C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DE6874-D0FA-4910-91FC-81C26B280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875A2-1453-43FC-B720-6DF4F97DDB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431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F1216-834D-423E-8526-D5281B2E46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F4B651-9D76-48CA-AA09-B7068BE7C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FB718-CC5A-4E5A-AD94-CD7F23E37007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8873B2-2CFB-4D7D-A33C-5C79EF26F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32E918-957E-497E-AD82-97E8FE999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875A2-1453-43FC-B720-6DF4F97DDB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737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283D35A-9B4C-44C8-9FC7-4A0095118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FB718-CC5A-4E5A-AD94-CD7F23E37007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551A32-4D31-4F4A-96D5-3E663FCC5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549800-A5E3-4ABB-95BF-69A8F011A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875A2-1453-43FC-B720-6DF4F97DDB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773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7019CB-6DD9-4DFD-B25D-6B5D495D2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736BC-9405-40AC-B15C-6556BECAA8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6E8A08-191A-4437-8057-E74941B43F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7E8A0F-E07C-4697-9118-8E909A8A9A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FB718-CC5A-4E5A-AD94-CD7F23E37007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42A101-52BA-4A6B-9B2A-2AA128FCE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0167F8-F552-40F4-9DD6-578AEABE7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875A2-1453-43FC-B720-6DF4F97DDB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711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93DD8-B840-4D27-A3C1-618F5D2CB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CE04D4-3038-47BF-8F28-74AA5F9080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2A0673-56EE-4425-8B3D-FF3472777B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9BF475-C27F-4D81-AC52-DAB90A93C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FB718-CC5A-4E5A-AD94-CD7F23E37007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66F7D9-23B7-48BD-931B-54258D615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27463A-D9B9-4BC7-AC80-EA08316DA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875A2-1453-43FC-B720-6DF4F97DDB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213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0F00C-5DB6-40AE-99EE-DCCAA0D3B9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C0734F-35FE-4B67-825C-32314319C6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7049C8-A644-4942-B3AF-74A66A5F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FB718-CC5A-4E5A-AD94-CD7F23E37007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269998-DE18-4F55-B959-038F69F67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2B5369-DB0F-4701-972F-CCEB0C8ED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875A2-1453-43FC-B720-6DF4F97DDB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612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5D49FE5-1ED8-453D-95B2-FA94850E08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37F6D5-B0BC-49B3-BC6B-C6A19F4E45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AB67AA-A118-441E-BE9A-A58151A4C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FB718-CC5A-4E5A-AD94-CD7F23E37007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85670-0E8C-49F5-A90B-5599C2B59B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49ADBF-817C-42C8-A513-417B48BF0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875A2-1453-43FC-B720-6DF4F97DDB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428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4000">
              <a:srgbClr val="FAAE96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5E62E7-02DF-49C6-8387-E4C67BB7C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76D816-2404-4786-9771-C68A371FB6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E4631F-5C6E-483D-BEE4-CB55098194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FB718-CC5A-4E5A-AD94-CD7F23E37007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52A0DA-2475-4FFD-B747-147FF9921A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77387B-E865-438F-87B7-EA8138BC0E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4875A2-1453-43FC-B720-6DF4F97DDB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875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om/search?q=drawing+a+chinese+dragon&amp;rlz=1C1GCEA_enGB813GB817&amp;oq=drawing+a+chinese+dr&amp;aqs=chrome.0.0j69i57j0l6.3119j0j4&amp;sourceid=chrome&amp;ie=UTF-8#kpvalbx=_Cw7hXruiHsic1fAPiZ2UwAs62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4000">
              <a:srgbClr val="F4430C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7CA169-14AA-45AE-BB75-24C0F48F9E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2743" y="531222"/>
            <a:ext cx="9144000" cy="1106397"/>
          </a:xfrm>
        </p:spPr>
        <p:txBody>
          <a:bodyPr/>
          <a:lstStyle/>
          <a:p>
            <a:r>
              <a:rPr lang="en-GB" dirty="0"/>
              <a:t>Chinese Dragons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0FD37F-523F-4BFD-808F-54CF79D148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168434"/>
            <a:ext cx="9144000" cy="3089366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Bell MT" panose="02020503060305020303" pitchFamily="18" charset="0"/>
              </a:rPr>
              <a:t>So why are dragons important in Chinese culture?</a:t>
            </a:r>
          </a:p>
          <a:p>
            <a:r>
              <a:rPr lang="en-US" sz="3600" dirty="0" smtClean="0">
                <a:latin typeface="Bell MT" panose="02020503060305020303" pitchFamily="18" charset="0"/>
              </a:rPr>
              <a:t>They </a:t>
            </a:r>
            <a:r>
              <a:rPr lang="en-US" sz="3600" dirty="0">
                <a:latin typeface="Bell MT" panose="02020503060305020303" pitchFamily="18" charset="0"/>
              </a:rPr>
              <a:t>traditionally </a:t>
            </a:r>
            <a:r>
              <a:rPr lang="en-US" sz="3600" dirty="0" err="1" smtClean="0">
                <a:latin typeface="Bell MT" panose="02020503060305020303" pitchFamily="18" charset="0"/>
              </a:rPr>
              <a:t>symbolise</a:t>
            </a:r>
            <a:r>
              <a:rPr lang="en-US" sz="3600" dirty="0" smtClean="0">
                <a:latin typeface="Bell MT" panose="02020503060305020303" pitchFamily="18" charset="0"/>
              </a:rPr>
              <a:t> power, </a:t>
            </a:r>
            <a:r>
              <a:rPr lang="en-US" sz="3600" dirty="0">
                <a:latin typeface="Bell MT" panose="02020503060305020303" pitchFamily="18" charset="0"/>
              </a:rPr>
              <a:t>particularly control over water, rainfall, typhoons, and floods. The </a:t>
            </a:r>
            <a:r>
              <a:rPr lang="en-US" sz="3600" b="1" dirty="0">
                <a:latin typeface="Bell MT" panose="02020503060305020303" pitchFamily="18" charset="0"/>
              </a:rPr>
              <a:t>dragon</a:t>
            </a:r>
            <a:r>
              <a:rPr lang="en-US" sz="3600" dirty="0">
                <a:latin typeface="Bell MT" panose="02020503060305020303" pitchFamily="18" charset="0"/>
              </a:rPr>
              <a:t> is also a symbol of power, strength, and good luck for people who are worthy of it in East </a:t>
            </a:r>
            <a:r>
              <a:rPr lang="en-US" sz="3600" b="1" dirty="0">
                <a:latin typeface="Bell MT" panose="02020503060305020303" pitchFamily="18" charset="0"/>
              </a:rPr>
              <a:t>Asian </a:t>
            </a:r>
            <a:r>
              <a:rPr lang="en-US" sz="3600" b="1" dirty="0" smtClean="0">
                <a:latin typeface="Bell MT" panose="02020503060305020303" pitchFamily="18" charset="0"/>
              </a:rPr>
              <a:t>culture. </a:t>
            </a:r>
            <a:endParaRPr lang="en-GB" sz="3600" dirty="0">
              <a:latin typeface="Bell MT" panose="0202050306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575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CBED277-1B6D-4286-B03E-D0927F0270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57471" y="2942862"/>
            <a:ext cx="2300656" cy="34318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6615" y="558437"/>
            <a:ext cx="3142368" cy="22022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8720" y="365125"/>
            <a:ext cx="2585065" cy="35503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8983" y="4018425"/>
            <a:ext cx="3582215" cy="27103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41140" y="4231549"/>
            <a:ext cx="2143125" cy="21431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462" y="4658768"/>
            <a:ext cx="2619375" cy="17430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0957" y="262156"/>
            <a:ext cx="5292064" cy="375626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1173" y="365125"/>
            <a:ext cx="2695575" cy="169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997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143741-79B6-42E8-8727-A834E8CFB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We’re going to have a go at drawing and painting our own Chinese dragons.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ell MT" panose="02020503060305020303" pitchFamily="18" charset="0"/>
              </a:rPr>
              <a:t>You can either watch this video clip and keep pausing as you go (it is a </a:t>
            </a:r>
            <a:r>
              <a:rPr lang="en-US" dirty="0" err="1" smtClean="0">
                <a:latin typeface="Bell MT" panose="02020503060305020303" pitchFamily="18" charset="0"/>
              </a:rPr>
              <a:t>youtube</a:t>
            </a:r>
            <a:r>
              <a:rPr lang="en-US" dirty="0" smtClean="0">
                <a:latin typeface="Bell MT" panose="02020503060305020303" pitchFamily="18" charset="0"/>
              </a:rPr>
              <a:t> clip so this clip is safe but make sure you don’t click on to anything else): </a:t>
            </a:r>
          </a:p>
          <a:p>
            <a:r>
              <a:rPr lang="en-GB" dirty="0">
                <a:latin typeface="Bell MT" panose="02020503060305020303" pitchFamily="18" charset="0"/>
                <a:hlinkClick r:id="rId2"/>
              </a:rPr>
              <a:t>https://www.google.com/search?q=drawing+a+chinese+dragon&amp;rlz=1C1GCEA_enGB813GB817&amp;oq=drawing+a+chinese+dr&amp;aqs=chrome.0.0j69i57j0l6.3119j0j4&amp;sourceid=chrome&amp;ie=UTF-8#kpvalbx=_</a:t>
            </a:r>
            <a:r>
              <a:rPr lang="en-GB" dirty="0" smtClean="0">
                <a:latin typeface="Bell MT" panose="02020503060305020303" pitchFamily="18" charset="0"/>
                <a:hlinkClick r:id="rId2"/>
              </a:rPr>
              <a:t>Cw7hXruiHsic1fAPiZ2UwAs62</a:t>
            </a:r>
            <a:endParaRPr lang="en-GB" dirty="0" smtClean="0">
              <a:latin typeface="Bell MT" panose="02020503060305020303" pitchFamily="18" charset="0"/>
            </a:endParaRPr>
          </a:p>
          <a:p>
            <a:pPr marL="0" indent="0" algn="ctr">
              <a:buNone/>
            </a:pPr>
            <a:r>
              <a:rPr lang="en-US" dirty="0">
                <a:latin typeface="Bell MT" panose="02020503060305020303" pitchFamily="18" charset="0"/>
              </a:rPr>
              <a:t>o</a:t>
            </a:r>
            <a:r>
              <a:rPr lang="en-US" dirty="0" smtClean="0">
                <a:latin typeface="Bell MT" panose="02020503060305020303" pitchFamily="18" charset="0"/>
              </a:rPr>
              <a:t>r</a:t>
            </a:r>
          </a:p>
          <a:p>
            <a:pPr marL="0" indent="0" algn="ctr">
              <a:buNone/>
            </a:pPr>
            <a:r>
              <a:rPr lang="en-US" dirty="0" smtClean="0">
                <a:latin typeface="Bell MT" panose="02020503060305020303" pitchFamily="18" charset="0"/>
              </a:rPr>
              <a:t>you can follow the slides below. </a:t>
            </a:r>
            <a:endParaRPr lang="en-GB" dirty="0" smtClean="0">
              <a:latin typeface="Bell MT" panose="02020503060305020303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2142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61418" y="548640"/>
            <a:ext cx="9509169" cy="570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29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B5BA93-895B-4B9E-AC06-079C90678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2411" y="107986"/>
            <a:ext cx="8804366" cy="6750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843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04376" y="775062"/>
            <a:ext cx="8980150" cy="5804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334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9531" y="393718"/>
            <a:ext cx="8961119" cy="6535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620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8717" y="1027906"/>
            <a:ext cx="11278236" cy="4239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936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Bell MT" panose="02020503060305020303" pitchFamily="18" charset="0"/>
              </a:rPr>
              <a:t>Now choose your </a:t>
            </a:r>
            <a:r>
              <a:rPr lang="en-US" dirty="0" err="1" smtClean="0">
                <a:latin typeface="Bell MT" panose="02020503060305020303" pitchFamily="18" charset="0"/>
              </a:rPr>
              <a:t>colours</a:t>
            </a:r>
            <a:r>
              <a:rPr lang="en-US" dirty="0" smtClean="0">
                <a:latin typeface="Bell MT" panose="02020503060305020303" pitchFamily="18" charset="0"/>
              </a:rPr>
              <a:t> and get painting (or </a:t>
            </a:r>
            <a:r>
              <a:rPr lang="en-US" dirty="0" err="1" smtClean="0">
                <a:latin typeface="Bell MT" panose="02020503060305020303" pitchFamily="18" charset="0"/>
              </a:rPr>
              <a:t>colouring</a:t>
            </a:r>
            <a:r>
              <a:rPr lang="en-US" dirty="0" smtClean="0">
                <a:latin typeface="Bell MT" panose="02020503060305020303" pitchFamily="18" charset="0"/>
              </a:rPr>
              <a:t>). </a:t>
            </a:r>
            <a:endParaRPr lang="en-GB" dirty="0">
              <a:latin typeface="Bell MT" panose="0202050306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7238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103</Words>
  <Application>Microsoft Office PowerPoint</Application>
  <PresentationFormat>Widescreen</PresentationFormat>
  <Paragraphs>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Bell MT</vt:lpstr>
      <vt:lpstr>Calibri</vt:lpstr>
      <vt:lpstr>Calibri Light</vt:lpstr>
      <vt:lpstr>Office Theme</vt:lpstr>
      <vt:lpstr>Chinese Dragons</vt:lpstr>
      <vt:lpstr>PowerPoint Presentation</vt:lpstr>
      <vt:lpstr>We’re going to have a go at drawing and painting our own Chinese dragons.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Chinese Dragons</dc:title>
  <dc:creator>Lindsay Baker</dc:creator>
  <cp:lastModifiedBy>Lindsay Baker</cp:lastModifiedBy>
  <cp:revision>3</cp:revision>
  <dcterms:created xsi:type="dcterms:W3CDTF">2018-06-19T13:41:45Z</dcterms:created>
  <dcterms:modified xsi:type="dcterms:W3CDTF">2020-06-11T09:32:30Z</dcterms:modified>
</cp:coreProperties>
</file>