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1" r:id="rId3"/>
    <p:sldId id="272" r:id="rId4"/>
    <p:sldId id="273" r:id="rId5"/>
    <p:sldId id="27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DE8400"/>
    <a:srgbClr val="FFCF37"/>
    <a:srgbClr val="8BB8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9" autoAdjust="0"/>
    <p:restoredTop sz="94660"/>
  </p:normalViewPr>
  <p:slideViewPr>
    <p:cSldViewPr snapToGrid="0">
      <p:cViewPr varScale="1">
        <p:scale>
          <a:sx n="83" d="100"/>
          <a:sy n="83" d="100"/>
        </p:scale>
        <p:origin x="232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570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8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9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83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424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18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382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312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510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498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16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rgbClr val="FFCF37"/>
            </a:gs>
            <a:gs pos="70000">
              <a:srgbClr val="FFC000"/>
            </a:gs>
            <a:gs pos="100000">
              <a:srgbClr val="DE84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D145C-36AC-49E4-B93C-70E9715C0E0E}" type="datetimeFigureOut">
              <a:rPr lang="en-US" smtClean="0"/>
              <a:t>5/20/20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4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67384" y="146304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FANTASTIC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77167"/>
            <a:ext cx="11176000" cy="764684"/>
          </a:xfrm>
        </p:spPr>
        <p:txBody>
          <a:bodyPr>
            <a:noAutofit/>
          </a:bodyPr>
          <a:lstStyle/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Roald Dahl’s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90644" y="1766531"/>
            <a:ext cx="3410712" cy="10339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4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MR FOX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243840" y="2766245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THE VERY CLEVER MR FOX!</a:t>
            </a:r>
          </a:p>
        </p:txBody>
      </p:sp>
      <p:pic>
        <p:nvPicPr>
          <p:cNvPr id="8194" name="Picture 2" descr="Image result for cartoon f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006" y="3425852"/>
            <a:ext cx="2328314" cy="319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keep out sign carto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86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622" y="618285"/>
            <a:ext cx="2040890" cy="218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90118" y="3869807"/>
            <a:ext cx="3882644" cy="230832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LEARNING OBJECTIVE</a:t>
            </a:r>
          </a:p>
          <a:p>
            <a:pPr algn="ctr"/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-Understand and explore characters in a text.</a:t>
            </a:r>
          </a:p>
          <a:p>
            <a:pPr algn="ctr"/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-Infer and deduce the hidden meanings in texts.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01356" y="3738606"/>
            <a:ext cx="3882644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STARTER ACTIVITY</a:t>
            </a:r>
          </a:p>
          <a:p>
            <a:pPr algn="ctr"/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We’ll start today by reading the next chapter, which is very short but I’m sure, like me, you want to know what happens next.</a:t>
            </a:r>
          </a:p>
        </p:txBody>
      </p:sp>
      <p:pic>
        <p:nvPicPr>
          <p:cNvPr id="9238" name="Picture 22" descr="Image result for forest carto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" y="-14170"/>
            <a:ext cx="2251710" cy="281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816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F35E9D-19AA-4C46-BCA1-58EE30FD45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07" b="28834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57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B08A25A6-1B34-5F49-9EA1-49CCCBDA44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6" b="6893"/>
          <a:stretch/>
        </p:blipFill>
        <p:spPr>
          <a:xfrm>
            <a:off x="2609849" y="0"/>
            <a:ext cx="7324565" cy="685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888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CE2CAFD2-1233-3842-9D11-791A8CDD27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8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98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420645" y="70104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MAIN TASK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-947524" y="1714240"/>
            <a:ext cx="916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MR FOX’S PROFILE!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6673" y="2595521"/>
            <a:ext cx="6487702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You are now going to use all of the information that you have gathered about Mr Fox’s character to create his character profile!</a:t>
            </a:r>
          </a:p>
          <a:p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Use the document provided to help you to share all of your knowledge about the very clever Mr Fox!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2606" y="2074443"/>
            <a:ext cx="3531727" cy="46423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4426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Macintosh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Berlin Sans FB Demi</vt:lpstr>
      <vt:lpstr>Calibri</vt:lpstr>
      <vt:lpstr>Calibri Light</vt:lpstr>
      <vt:lpstr>Kristen ITC</vt:lpstr>
      <vt:lpstr>Office Theme</vt:lpstr>
      <vt:lpstr>Roald Dahl’s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Roald Dahl’s</dc:title>
  <dc:creator>Belinda Clark</dc:creator>
  <cp:lastModifiedBy>Belinda Clark</cp:lastModifiedBy>
  <cp:revision>1</cp:revision>
  <dcterms:created xsi:type="dcterms:W3CDTF">2020-05-20T14:31:23Z</dcterms:created>
  <dcterms:modified xsi:type="dcterms:W3CDTF">2020-05-20T14:31:49Z</dcterms:modified>
</cp:coreProperties>
</file>