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59" r:id="rId4"/>
    <p:sldId id="276" r:id="rId5"/>
    <p:sldId id="260" r:id="rId6"/>
    <p:sldId id="275" r:id="rId7"/>
    <p:sldId id="258" r:id="rId8"/>
    <p:sldId id="278" r:id="rId9"/>
    <p:sldId id="279" r:id="rId10"/>
    <p:sldId id="282" r:id="rId11"/>
    <p:sldId id="280" r:id="rId12"/>
    <p:sldId id="2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093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09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356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116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104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205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046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09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6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255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756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1F22B-16B9-47A4-8C5B-C7F5818459E1}" type="datetimeFigureOut">
              <a:rPr lang="en-GB" smtClean="0"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2989D-6DDA-4CDC-973F-6BA66ECDE8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01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of amounts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What is ½ of 12?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35185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of amounts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What is ½ of 12</a:t>
            </a:r>
            <a:r>
              <a:rPr lang="en-GB" sz="4800" dirty="0" smtClean="0"/>
              <a:t>?</a:t>
            </a:r>
          </a:p>
          <a:p>
            <a:endParaRPr lang="en-GB" sz="4800" dirty="0"/>
          </a:p>
          <a:p>
            <a:endParaRPr lang="en-GB" sz="4800" dirty="0" smtClean="0"/>
          </a:p>
          <a:p>
            <a:endParaRPr lang="en-GB" sz="4800" dirty="0"/>
          </a:p>
          <a:p>
            <a:pPr marL="0" indent="0" algn="ctr">
              <a:buNone/>
            </a:pPr>
            <a:r>
              <a:rPr lang="en-GB" sz="4800" dirty="0" smtClean="0"/>
              <a:t>12 ÷ 2 = 6</a:t>
            </a:r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endParaRPr lang="en-GB" sz="4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194197"/>
              </p:ext>
            </p:extLst>
          </p:nvPr>
        </p:nvGraphicFramePr>
        <p:xfrm>
          <a:off x="611560" y="3068960"/>
          <a:ext cx="8136904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2"/>
                <a:gridCol w="4068452"/>
              </a:tblGrid>
              <a:tr h="1080120"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6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66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sz="6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24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of amounts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What is ¼ of 12</a:t>
            </a:r>
            <a:r>
              <a:rPr lang="en-GB" sz="4800" dirty="0" smtClean="0"/>
              <a:t>?</a:t>
            </a:r>
          </a:p>
          <a:p>
            <a:pPr marL="0" indent="0">
              <a:buNone/>
            </a:pPr>
            <a:endParaRPr lang="en-GB" sz="4800" dirty="0" smtClean="0"/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endParaRPr lang="en-GB" sz="4800" dirty="0" smtClean="0"/>
          </a:p>
          <a:p>
            <a:pPr marL="0" indent="0">
              <a:buNone/>
            </a:pP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75683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of amounts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What is ¼ of 12</a:t>
            </a:r>
            <a:r>
              <a:rPr lang="en-GB" sz="4800" dirty="0" smtClean="0"/>
              <a:t>?</a:t>
            </a:r>
          </a:p>
          <a:p>
            <a:pPr marL="0" indent="0">
              <a:buNone/>
            </a:pPr>
            <a:endParaRPr lang="en-GB" sz="4800" dirty="0" smtClean="0"/>
          </a:p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endParaRPr lang="en-GB" sz="4800" dirty="0" smtClean="0"/>
          </a:p>
          <a:p>
            <a:pPr marL="0" indent="0" algn="ctr">
              <a:buNone/>
            </a:pPr>
            <a:r>
              <a:rPr lang="en-GB" sz="4800" dirty="0" smtClean="0"/>
              <a:t>12 ÷ 4 = 3</a:t>
            </a:r>
            <a:endParaRPr lang="en-GB" sz="4800" dirty="0"/>
          </a:p>
          <a:p>
            <a:pPr marL="0" indent="0">
              <a:buNone/>
            </a:pPr>
            <a:endParaRPr lang="en-GB" sz="4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415437"/>
              </p:ext>
            </p:extLst>
          </p:nvPr>
        </p:nvGraphicFramePr>
        <p:xfrm>
          <a:off x="539552" y="3068960"/>
          <a:ext cx="7992888" cy="100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8222"/>
                <a:gridCol w="1998222"/>
                <a:gridCol w="1998222"/>
                <a:gridCol w="1998222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2767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of amounts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What is ¾ of 12</a:t>
            </a:r>
            <a:r>
              <a:rPr lang="en-GB" sz="4800" dirty="0" smtClean="0"/>
              <a:t>?</a:t>
            </a:r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87201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Fractions of amounts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925144"/>
          </a:xfrm>
        </p:spPr>
        <p:txBody>
          <a:bodyPr>
            <a:normAutofit lnSpcReduction="10000"/>
          </a:bodyPr>
          <a:lstStyle/>
          <a:p>
            <a:r>
              <a:rPr lang="en-GB" sz="4800" dirty="0" smtClean="0"/>
              <a:t>What is ¾ of 12</a:t>
            </a:r>
            <a:r>
              <a:rPr lang="en-GB" sz="4800" dirty="0" smtClean="0"/>
              <a:t>?</a:t>
            </a:r>
          </a:p>
          <a:p>
            <a:endParaRPr lang="en-GB" sz="4800" dirty="0"/>
          </a:p>
          <a:p>
            <a:endParaRPr lang="en-GB" sz="4800" dirty="0" smtClean="0"/>
          </a:p>
          <a:p>
            <a:endParaRPr lang="en-GB" sz="4800" dirty="0"/>
          </a:p>
          <a:p>
            <a:pPr marL="0" indent="0" algn="ctr">
              <a:buNone/>
            </a:pPr>
            <a:r>
              <a:rPr lang="en-GB" sz="4800" dirty="0" smtClean="0"/>
              <a:t>12 ÷ 4 = 3</a:t>
            </a:r>
          </a:p>
          <a:p>
            <a:pPr marL="0" indent="0" algn="ctr">
              <a:buNone/>
            </a:pPr>
            <a:r>
              <a:rPr lang="en-GB" sz="4800" dirty="0" smtClean="0"/>
              <a:t>3 x 3 = 9</a:t>
            </a:r>
            <a:endParaRPr lang="en-GB" sz="4800" dirty="0" smtClean="0"/>
          </a:p>
          <a:p>
            <a:endParaRPr lang="en-GB" sz="4800" dirty="0"/>
          </a:p>
          <a:p>
            <a:pPr marL="0" indent="0">
              <a:buNone/>
            </a:pPr>
            <a:endParaRPr lang="en-GB" sz="4800" dirty="0" smtClean="0"/>
          </a:p>
          <a:p>
            <a:endParaRPr lang="en-GB" sz="4800" dirty="0"/>
          </a:p>
          <a:p>
            <a:endParaRPr lang="en-GB" sz="4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6429168"/>
              </p:ext>
            </p:extLst>
          </p:nvPr>
        </p:nvGraphicFramePr>
        <p:xfrm>
          <a:off x="539552" y="3068960"/>
          <a:ext cx="7992888" cy="1008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8222"/>
                <a:gridCol w="1998222"/>
                <a:gridCol w="1998222"/>
                <a:gridCol w="1998222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086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62" t="16468" r="29722" b="13492"/>
          <a:stretch/>
        </p:blipFill>
        <p:spPr bwMode="auto">
          <a:xfrm>
            <a:off x="1259632" y="28713"/>
            <a:ext cx="6830955" cy="6606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380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Would you rather have…?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1328385"/>
              </p:ext>
            </p:extLst>
          </p:nvPr>
        </p:nvGraphicFramePr>
        <p:xfrm>
          <a:off x="457200" y="1600200"/>
          <a:ext cx="82296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0704"/>
                <a:gridCol w="1728192"/>
                <a:gridCol w="32507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2/3 of £18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or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3/5 of £20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8694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Would you rather have…?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7022"/>
              </p:ext>
            </p:extLst>
          </p:nvPr>
        </p:nvGraphicFramePr>
        <p:xfrm>
          <a:off x="457200" y="1600200"/>
          <a:ext cx="822960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0704"/>
                <a:gridCol w="1728192"/>
                <a:gridCol w="325070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rgbClr val="0070C0"/>
                          </a:solidFill>
                        </a:rPr>
                        <a:t>2/3 of £18</a:t>
                      </a:r>
                      <a:endParaRPr lang="en-GB" sz="5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rgbClr val="FF0000"/>
                          </a:solidFill>
                        </a:rPr>
                        <a:t>or</a:t>
                      </a:r>
                      <a:endParaRPr lang="en-GB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rgbClr val="FF0000"/>
                          </a:solidFill>
                        </a:rPr>
                        <a:t>2/5 of £25</a:t>
                      </a:r>
                      <a:endParaRPr lang="en-GB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>
          <a:xfrm>
            <a:off x="323528" y="2996952"/>
            <a:ext cx="8640960" cy="36724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solidFill>
                  <a:srgbClr val="0070C0"/>
                </a:solidFill>
              </a:rPr>
              <a:t>2/3 of £18 is </a:t>
            </a:r>
            <a:r>
              <a:rPr lang="en-GB" b="1" dirty="0" smtClean="0">
                <a:solidFill>
                  <a:srgbClr val="0070C0"/>
                </a:solidFill>
              </a:rPr>
              <a:t>£12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</a:rPr>
              <a:t>2/5 of £25 is </a:t>
            </a:r>
            <a:r>
              <a:rPr lang="en-GB" b="1" dirty="0" smtClean="0">
                <a:solidFill>
                  <a:srgbClr val="FF0000"/>
                </a:solidFill>
              </a:rPr>
              <a:t>£10</a:t>
            </a:r>
          </a:p>
          <a:p>
            <a:endParaRPr lang="en-GB" dirty="0"/>
          </a:p>
          <a:p>
            <a:r>
              <a:rPr lang="en-GB" dirty="0" smtClean="0"/>
              <a:t>So I would rather have </a:t>
            </a:r>
            <a:r>
              <a:rPr lang="en-GB" b="1" dirty="0" smtClean="0">
                <a:solidFill>
                  <a:srgbClr val="0070C0"/>
                </a:solidFill>
              </a:rPr>
              <a:t>2/3 of £18</a:t>
            </a:r>
          </a:p>
          <a:p>
            <a:endParaRPr lang="en-GB" dirty="0"/>
          </a:p>
          <a:p>
            <a:r>
              <a:rPr lang="en-GB" dirty="0" smtClean="0"/>
              <a:t>Your turn…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6055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927"/>
            <a:ext cx="7560840" cy="6780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4275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 on next slide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46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1"/>
            <a:ext cx="7632848" cy="6741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531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142</Words>
  <Application>Microsoft Office PowerPoint</Application>
  <PresentationFormat>On-screen Show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Fractions of amounts</vt:lpstr>
      <vt:lpstr>Fractions of amounts</vt:lpstr>
      <vt:lpstr>Fractions of amounts</vt:lpstr>
      <vt:lpstr>Fractions of amounts</vt:lpstr>
      <vt:lpstr>Fractions of amounts</vt:lpstr>
      <vt:lpstr>Fractions of amounts</vt:lpstr>
      <vt:lpstr>PowerPoint Presentation</vt:lpstr>
      <vt:lpstr>Would you rather have…?</vt:lpstr>
      <vt:lpstr>Would you rather have…?</vt:lpstr>
      <vt:lpstr>PowerPoint Presentation</vt:lpstr>
      <vt:lpstr>Answers on next slide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Mulqueen</dc:creator>
  <cp:lastModifiedBy>Martin Mulqueen</cp:lastModifiedBy>
  <cp:revision>15</cp:revision>
  <dcterms:created xsi:type="dcterms:W3CDTF">2017-01-19T16:14:35Z</dcterms:created>
  <dcterms:modified xsi:type="dcterms:W3CDTF">2020-04-17T13:14:53Z</dcterms:modified>
</cp:coreProperties>
</file>