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2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/>
    <p:restoredTop sz="94847"/>
  </p:normalViewPr>
  <p:slideViewPr>
    <p:cSldViewPr snapToGrid="0" snapToObjects="1">
      <p:cViewPr varScale="1">
        <p:scale>
          <a:sx n="84" d="100"/>
          <a:sy n="84" d="100"/>
        </p:scale>
        <p:origin x="184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BCEA9-BA06-EC42-AF56-F609F477E6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E874EA-77B5-9945-A07C-3729EF05C3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D8BCBC-D45E-6A49-AC3D-D5D2ADA52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6A5E8-5F6D-7D41-82C4-759620943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12B70F-9C41-8A4E-A33D-67BB35764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784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60BC5-2E9D-324C-A04E-4B28D353E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C6F11-632D-AD46-9354-B48ABDA51B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3E283-3191-E548-870B-4EFF44E15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1CCB42-5CA4-3C45-8D7C-37D4F156A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5AA907-69DB-2B4F-B5FD-00CC7CE2B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146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3BCC7-7F48-0F4A-9570-8CAA49AF6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814BB-C468-654D-AB0D-FBFE6D542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C431A-8F62-C749-9317-C9B555F22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5A68E4-C324-B14F-B6CB-92C9CD4CB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60281-617C-A94E-A5CB-5CAEEC209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226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401C2-1194-654C-980E-026EC868A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6DD99-24EE-3743-B650-0AFB67835C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949D2F-422C-754C-9973-0413054C52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0BC434-1C99-1C4E-860D-BE36AA9F2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CF9417-1E08-A742-A3AA-99F04D076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C88E96-DAB8-894E-8CD5-BE5D6CB60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485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8C6D0-9D7A-B241-96F2-21CA32D43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161068-27E7-1745-83FB-10B1DD18F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C43B93-559B-7646-A216-C578A2C846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626317-916A-EC48-AEE2-1A0BA18CF6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4334C6-DF5F-D848-B8D2-BB62107775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88E43A-EDD4-0B48-A252-8AA84EEDF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CEEAA4-35AC-3C41-9E32-2DA6FC518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9FD629-DBD4-BB4C-90F1-C05F5CDD3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96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D8562-9E2B-1541-B4B4-0256065BA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7150B7-CAF3-444E-B234-26DCFC95D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D68D5B-F5AA-6342-8EFD-A9ED3259D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CBADF4-5649-724C-8FC8-007313380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918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8BD3AB-34CF-9948-984A-2F2BC2D1B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07F358-9A3F-DD4F-B61C-CE317E9F4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BC6C27-6679-444A-A36F-ABA6C7B59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669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116FB-988B-BA41-8388-4D5A4A2E7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CC4ADB-10AB-BC46-8F1E-073BC0C03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408E5D-AA91-514F-A876-534B1539FE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FF9790-EE63-3641-8B16-BC8FA9DA9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8901B7-7F9D-174B-8560-794E7E8C7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06968D-4DA4-4241-A0DA-232C06203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724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AA8BC-2162-804E-B061-7FFDC8E1D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597BEA-BFB4-8B45-A1D3-C93A73DF78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645581-A731-A14F-AF5D-A9303E11B5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251782-E261-B444-8B98-3BCC2EE4F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FA542E-325A-C14E-9204-A166ABDAF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46D720-E11F-9441-AE8D-19033723A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211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76154-7467-364E-B93C-D238C0F94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4C5220-1C22-3A41-931F-F73742B6CF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772C0-35DD-8E48-A10E-734481728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4912A-23DB-FD4D-BCF9-0C662183D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6C24B9-EE81-1F40-99F9-D29ECB3FA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646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52DC06-2DDB-4243-8924-2AAA5BC168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3F1C2-6E37-474B-93FA-E99419F1F1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A1880-BCC0-1C4C-A49F-CF56303FE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72A46-6B64-2745-BC58-C3A28A0D8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A47109-995D-A341-817A-49DC738C8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8081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3103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E4D53E-379C-AE4D-8DA1-0D6ADCF34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7D5B18-86EB-8E49-BF38-46BBCE16E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06CE15-9E47-5043-A4F3-2CDF193C45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696FD-5418-D842-BAA4-98B2C8318D5E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773A16-B04C-7E4B-AE04-B3B3AFA958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EF51B-28F8-9845-988F-1FE51A28C3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D5137-A94A-C546-B2FC-C91425FB1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257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199" y="637920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The Seven Wonders of </a:t>
            </a:r>
            <a:br>
              <a:rPr lang="en-GB" dirty="0"/>
            </a:br>
            <a:r>
              <a:rPr lang="en-GB" dirty="0"/>
              <a:t>the Ancient World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22" t="19465" r="23333" b="39438"/>
          <a:stretch/>
        </p:blipFill>
        <p:spPr>
          <a:xfrm>
            <a:off x="4616825" y="2076638"/>
            <a:ext cx="3015209" cy="17206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62" t="19117" r="33307" b="44446"/>
          <a:stretch/>
        </p:blipFill>
        <p:spPr>
          <a:xfrm>
            <a:off x="2081686" y="1697754"/>
            <a:ext cx="8019100" cy="4576190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8121143" y="4462547"/>
            <a:ext cx="147320" cy="147320"/>
          </a:xfrm>
          <a:prstGeom prst="ellipse">
            <a:avLst/>
          </a:prstGeom>
          <a:solidFill>
            <a:srgbClr val="F05A7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/>
          <p:cNvGrpSpPr/>
          <p:nvPr/>
        </p:nvGrpSpPr>
        <p:grpSpPr>
          <a:xfrm>
            <a:off x="2184571" y="1856365"/>
            <a:ext cx="4143375" cy="4175641"/>
            <a:chOff x="828675" y="1905000"/>
            <a:chExt cx="4143375" cy="4175641"/>
          </a:xfrm>
        </p:grpSpPr>
        <p:sp>
          <p:nvSpPr>
            <p:cNvPr id="12" name="Rectangle 11"/>
            <p:cNvSpPr/>
            <p:nvPr/>
          </p:nvSpPr>
          <p:spPr>
            <a:xfrm>
              <a:off x="828675" y="1905000"/>
              <a:ext cx="4143375" cy="4175641"/>
            </a:xfrm>
            <a:prstGeom prst="rect">
              <a:avLst/>
            </a:prstGeom>
            <a:solidFill>
              <a:srgbClr val="F4F4F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9650" y="2076637"/>
              <a:ext cx="3777257" cy="2670957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1009559" y="4849195"/>
              <a:ext cx="37773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The Great Pyramid of Giza – Egypt 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009559" y="5297269"/>
              <a:ext cx="37773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b="1" dirty="0">
                  <a:latin typeface="Kalam" panose="02000000000000000000" pitchFamily="2" charset="0"/>
                  <a:cs typeface="Kalam" panose="02000000000000000000" pitchFamily="2" charset="0"/>
                </a:rPr>
                <a:t>(29° 58’ 45’’ N, 31° 08’ 04’’ E)</a:t>
              </a:r>
            </a:p>
          </p:txBody>
        </p:sp>
      </p:grpSp>
      <p:sp>
        <p:nvSpPr>
          <p:cNvPr id="17" name="Oval 16"/>
          <p:cNvSpPr/>
          <p:nvPr/>
        </p:nvSpPr>
        <p:spPr>
          <a:xfrm>
            <a:off x="8896172" y="4410462"/>
            <a:ext cx="147320" cy="147320"/>
          </a:xfrm>
          <a:prstGeom prst="ellipse">
            <a:avLst/>
          </a:prstGeom>
          <a:solidFill>
            <a:srgbClr val="F05A7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7897502" y="4007049"/>
            <a:ext cx="147320" cy="147320"/>
          </a:xfrm>
          <a:prstGeom prst="ellipse">
            <a:avLst/>
          </a:prstGeom>
          <a:solidFill>
            <a:srgbClr val="F05A7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7567338" y="3998084"/>
            <a:ext cx="147320" cy="147320"/>
          </a:xfrm>
          <a:prstGeom prst="ellipse">
            <a:avLst/>
          </a:prstGeom>
          <a:solidFill>
            <a:srgbClr val="F05A7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832992" y="3890269"/>
            <a:ext cx="147320" cy="147320"/>
          </a:xfrm>
          <a:prstGeom prst="ellipse">
            <a:avLst/>
          </a:prstGeom>
          <a:solidFill>
            <a:srgbClr val="F05A7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031818" y="4317599"/>
            <a:ext cx="147320" cy="147320"/>
          </a:xfrm>
          <a:prstGeom prst="ellipse">
            <a:avLst/>
          </a:prstGeom>
          <a:solidFill>
            <a:srgbClr val="F05A7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35996" y="4120606"/>
            <a:ext cx="147320" cy="147320"/>
          </a:xfrm>
          <a:prstGeom prst="ellipse">
            <a:avLst/>
          </a:prstGeom>
          <a:solidFill>
            <a:srgbClr val="F05A7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/>
          <p:cNvGrpSpPr/>
          <p:nvPr/>
        </p:nvGrpSpPr>
        <p:grpSpPr>
          <a:xfrm>
            <a:off x="6588109" y="1908344"/>
            <a:ext cx="3127099" cy="1081345"/>
            <a:chOff x="5064108" y="1908343"/>
            <a:chExt cx="3127099" cy="1081345"/>
          </a:xfrm>
        </p:grpSpPr>
        <p:sp>
          <p:nvSpPr>
            <p:cNvPr id="26" name="Rectangle 25"/>
            <p:cNvSpPr/>
            <p:nvPr/>
          </p:nvSpPr>
          <p:spPr>
            <a:xfrm>
              <a:off x="5064108" y="1908343"/>
              <a:ext cx="3127099" cy="1081345"/>
            </a:xfrm>
            <a:prstGeom prst="rect">
              <a:avLst/>
            </a:prstGeom>
            <a:solidFill>
              <a:srgbClr val="F4F4F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215913" y="2007599"/>
              <a:ext cx="287025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The Great Pyramid at Giza is the only one of the Seven Wonders that still stands.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2225772" y="1844284"/>
            <a:ext cx="4143375" cy="4175641"/>
            <a:chOff x="247650" y="1473201"/>
            <a:chExt cx="4143375" cy="4175641"/>
          </a:xfrm>
        </p:grpSpPr>
        <p:sp>
          <p:nvSpPr>
            <p:cNvPr id="30" name="Rectangle 29"/>
            <p:cNvSpPr/>
            <p:nvPr/>
          </p:nvSpPr>
          <p:spPr>
            <a:xfrm>
              <a:off x="247650" y="1473201"/>
              <a:ext cx="4143375" cy="4175641"/>
            </a:xfrm>
            <a:prstGeom prst="rect">
              <a:avLst/>
            </a:prstGeom>
            <a:solidFill>
              <a:srgbClr val="F4F4F2"/>
            </a:solidFill>
            <a:ln w="19050">
              <a:solidFill>
                <a:schemeClr val="tx2">
                  <a:lumMod val="75000"/>
                </a:schemeClr>
              </a:solidFill>
            </a:ln>
            <a:effectLst>
              <a:outerShdw blurRad="50800" dist="25400" dir="27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14325" y="4417396"/>
              <a:ext cx="39582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b="1" dirty="0">
                  <a:latin typeface="Kalam" panose="02000000000000000000" pitchFamily="2" charset="0"/>
                  <a:cs typeface="Kalam" panose="02000000000000000000" pitchFamily="2" charset="0"/>
                </a:rPr>
                <a:t>The Hanging Gardens of Babylon – Iraq 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428534" y="4865470"/>
              <a:ext cx="37773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b="1" dirty="0">
                  <a:latin typeface="Kalam" panose="02000000000000000000" pitchFamily="2" charset="0"/>
                  <a:cs typeface="Kalam" panose="02000000000000000000" pitchFamily="2" charset="0"/>
                </a:rPr>
                <a:t>(32° 54’ N, 44° E)</a:t>
              </a: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534" y="1632562"/>
              <a:ext cx="3789996" cy="267996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2243287" y="1802940"/>
            <a:ext cx="4143375" cy="4175641"/>
            <a:chOff x="4675671" y="1646585"/>
            <a:chExt cx="4143375" cy="4175641"/>
          </a:xfrm>
        </p:grpSpPr>
        <p:grpSp>
          <p:nvGrpSpPr>
            <p:cNvPr id="35" name="Group 34"/>
            <p:cNvGrpSpPr/>
            <p:nvPr/>
          </p:nvGrpSpPr>
          <p:grpSpPr>
            <a:xfrm>
              <a:off x="4675671" y="1646585"/>
              <a:ext cx="4143375" cy="4175641"/>
              <a:chOff x="247650" y="1473201"/>
              <a:chExt cx="4143375" cy="4175641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247650" y="1473201"/>
                <a:ext cx="4143375" cy="4175641"/>
              </a:xfrm>
              <a:prstGeom prst="rect">
                <a:avLst/>
              </a:prstGeom>
              <a:solidFill>
                <a:srgbClr val="F4F4F2"/>
              </a:solidFill>
              <a:ln w="1905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25400" dir="2700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Rectangle 37"/>
              <p:cNvSpPr/>
              <p:nvPr/>
            </p:nvSpPr>
            <p:spPr>
              <a:xfrm>
                <a:off x="314325" y="4417396"/>
                <a:ext cx="395823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b="1" dirty="0">
                    <a:latin typeface="Kalam" panose="02000000000000000000" pitchFamily="2" charset="0"/>
                    <a:cs typeface="Kalam" panose="02000000000000000000" pitchFamily="2" charset="0"/>
                  </a:rPr>
                  <a:t>Lighthouse of Alexandria – Egypt </a:t>
                </a:r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428534" y="4865470"/>
                <a:ext cx="377734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pt-BR" b="1" dirty="0">
                    <a:latin typeface="Kalam" panose="02000000000000000000" pitchFamily="2" charset="0"/>
                    <a:cs typeface="Kalam" panose="02000000000000000000" pitchFamily="2" charset="0"/>
                  </a:rPr>
                  <a:t>(31° 12’ 50’’ N, 29° 53’ 08’’ E)</a:t>
                </a:r>
              </a:p>
            </p:txBody>
          </p:sp>
        </p:grp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542" y="1821098"/>
              <a:ext cx="3770888" cy="2666453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2219724" y="1806666"/>
            <a:ext cx="4143375" cy="4175641"/>
            <a:chOff x="4395299" y="2274071"/>
            <a:chExt cx="4143375" cy="4175641"/>
          </a:xfrm>
        </p:grpSpPr>
        <p:grpSp>
          <p:nvGrpSpPr>
            <p:cNvPr id="41" name="Group 40"/>
            <p:cNvGrpSpPr/>
            <p:nvPr/>
          </p:nvGrpSpPr>
          <p:grpSpPr>
            <a:xfrm>
              <a:off x="4395299" y="2274071"/>
              <a:ext cx="4143375" cy="4175641"/>
              <a:chOff x="247650" y="1473201"/>
              <a:chExt cx="4143375" cy="4175641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247650" y="1473201"/>
                <a:ext cx="4143375" cy="4175641"/>
              </a:xfrm>
              <a:prstGeom prst="rect">
                <a:avLst/>
              </a:prstGeom>
              <a:solidFill>
                <a:srgbClr val="F4F4F2"/>
              </a:solidFill>
              <a:ln w="1905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25400" dir="2700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314325" y="4417396"/>
                <a:ext cx="395823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b="1" dirty="0">
                    <a:latin typeface="Kalam" panose="02000000000000000000" pitchFamily="2" charset="0"/>
                    <a:cs typeface="Kalam" panose="02000000000000000000" pitchFamily="2" charset="0"/>
                  </a:rPr>
                  <a:t>Colossus of Rhodes – Greece </a:t>
                </a:r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428534" y="4865470"/>
                <a:ext cx="377734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pt-BR" b="1" dirty="0">
                    <a:latin typeface="Kalam" panose="02000000000000000000" pitchFamily="2" charset="0"/>
                    <a:cs typeface="Kalam" panose="02000000000000000000" pitchFamily="2" charset="0"/>
                  </a:rPr>
                  <a:t>(36° 27’ 04’’ N, 28° 13’ 40’’ E)</a:t>
                </a:r>
              </a:p>
            </p:txBody>
          </p:sp>
        </p:grp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8766" y="2432644"/>
              <a:ext cx="3792179" cy="2681509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2212534" y="1818747"/>
            <a:ext cx="4143375" cy="4175641"/>
            <a:chOff x="3972220" y="2244803"/>
            <a:chExt cx="4143375" cy="4175641"/>
          </a:xfrm>
        </p:grpSpPr>
        <p:grpSp>
          <p:nvGrpSpPr>
            <p:cNvPr id="47" name="Group 46"/>
            <p:cNvGrpSpPr/>
            <p:nvPr/>
          </p:nvGrpSpPr>
          <p:grpSpPr>
            <a:xfrm>
              <a:off x="3972220" y="2244803"/>
              <a:ext cx="4143375" cy="4175641"/>
              <a:chOff x="247650" y="1473201"/>
              <a:chExt cx="4143375" cy="4175641"/>
            </a:xfrm>
          </p:grpSpPr>
          <p:sp>
            <p:nvSpPr>
              <p:cNvPr id="49" name="Rectangle 48"/>
              <p:cNvSpPr/>
              <p:nvPr/>
            </p:nvSpPr>
            <p:spPr>
              <a:xfrm>
                <a:off x="247650" y="1473201"/>
                <a:ext cx="4143375" cy="4175641"/>
              </a:xfrm>
              <a:prstGeom prst="rect">
                <a:avLst/>
              </a:prstGeom>
              <a:solidFill>
                <a:srgbClr val="F4F4F2"/>
              </a:solidFill>
              <a:ln w="1905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25400" dir="2700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Rectangle 49"/>
              <p:cNvSpPr/>
              <p:nvPr/>
            </p:nvSpPr>
            <p:spPr>
              <a:xfrm>
                <a:off x="314325" y="4417396"/>
                <a:ext cx="395823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b="1" dirty="0">
                    <a:latin typeface="Kalam" panose="02000000000000000000" pitchFamily="2" charset="0"/>
                    <a:cs typeface="Kalam" panose="02000000000000000000" pitchFamily="2" charset="0"/>
                  </a:rPr>
                  <a:t>Mausoleum at Halicarnassus – Turkey </a:t>
                </a:r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428534" y="4865470"/>
                <a:ext cx="377734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pt-BR" b="1" dirty="0">
                    <a:latin typeface="Kalam" panose="02000000000000000000" pitchFamily="2" charset="0"/>
                    <a:cs typeface="Kalam" panose="02000000000000000000" pitchFamily="2" charset="0"/>
                  </a:rPr>
                  <a:t>(37.4° N, 27.4° E)</a:t>
                </a:r>
              </a:p>
            </p:txBody>
          </p:sp>
        </p:grp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1638" y="2422350"/>
              <a:ext cx="3777747" cy="2671304"/>
            </a:xfrm>
            <a:prstGeom prst="rect">
              <a:avLst/>
            </a:prstGeom>
          </p:spPr>
        </p:pic>
      </p:grpSp>
      <p:grpSp>
        <p:nvGrpSpPr>
          <p:cNvPr id="52" name="Group 51"/>
          <p:cNvGrpSpPr/>
          <p:nvPr/>
        </p:nvGrpSpPr>
        <p:grpSpPr>
          <a:xfrm>
            <a:off x="2191576" y="1802448"/>
            <a:ext cx="4143375" cy="4175641"/>
            <a:chOff x="3467100" y="1632562"/>
            <a:chExt cx="4143375" cy="4175641"/>
          </a:xfrm>
        </p:grpSpPr>
        <p:grpSp>
          <p:nvGrpSpPr>
            <p:cNvPr id="53" name="Group 52"/>
            <p:cNvGrpSpPr/>
            <p:nvPr/>
          </p:nvGrpSpPr>
          <p:grpSpPr>
            <a:xfrm>
              <a:off x="3467100" y="1632562"/>
              <a:ext cx="4143375" cy="4175641"/>
              <a:chOff x="247650" y="1473201"/>
              <a:chExt cx="4143375" cy="4175641"/>
            </a:xfrm>
          </p:grpSpPr>
          <p:sp>
            <p:nvSpPr>
              <p:cNvPr id="55" name="Rectangle 54"/>
              <p:cNvSpPr/>
              <p:nvPr/>
            </p:nvSpPr>
            <p:spPr>
              <a:xfrm>
                <a:off x="247650" y="1473201"/>
                <a:ext cx="4143375" cy="4175641"/>
              </a:xfrm>
              <a:prstGeom prst="rect">
                <a:avLst/>
              </a:prstGeom>
              <a:solidFill>
                <a:srgbClr val="F4F4F2"/>
              </a:solidFill>
              <a:ln w="1905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25400" dir="2700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314325" y="4417396"/>
                <a:ext cx="395823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b="1" dirty="0">
                    <a:latin typeface="Kalam" panose="02000000000000000000" pitchFamily="2" charset="0"/>
                    <a:cs typeface="Kalam" panose="02000000000000000000" pitchFamily="2" charset="0"/>
                  </a:rPr>
                  <a:t>Temple of Artemis at Ephesus – Turkey </a:t>
                </a: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428534" y="4865470"/>
                <a:ext cx="377734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pt-BR" b="1" dirty="0">
                    <a:latin typeface="Kalam" panose="02000000000000000000" pitchFamily="2" charset="0"/>
                    <a:cs typeface="Kalam" panose="02000000000000000000" pitchFamily="2" charset="0"/>
                  </a:rPr>
                  <a:t>(37° 56’ 59’’ N, 27° 21’ 50’’ E)</a:t>
                </a:r>
              </a:p>
            </p:txBody>
          </p:sp>
        </p:grpSp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7984" y="1785864"/>
              <a:ext cx="3777347" cy="2671020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2191576" y="1818748"/>
            <a:ext cx="4143375" cy="4175641"/>
            <a:chOff x="3357560" y="1880212"/>
            <a:chExt cx="4143375" cy="4175641"/>
          </a:xfrm>
        </p:grpSpPr>
        <p:grpSp>
          <p:nvGrpSpPr>
            <p:cNvPr id="59" name="Group 58"/>
            <p:cNvGrpSpPr/>
            <p:nvPr/>
          </p:nvGrpSpPr>
          <p:grpSpPr>
            <a:xfrm>
              <a:off x="3357560" y="1880212"/>
              <a:ext cx="4143375" cy="4175641"/>
              <a:chOff x="247650" y="1473201"/>
              <a:chExt cx="4143375" cy="4175641"/>
            </a:xfrm>
          </p:grpSpPr>
          <p:sp>
            <p:nvSpPr>
              <p:cNvPr id="63" name="Rectangle 62"/>
              <p:cNvSpPr/>
              <p:nvPr/>
            </p:nvSpPr>
            <p:spPr>
              <a:xfrm>
                <a:off x="247650" y="1473201"/>
                <a:ext cx="4143375" cy="4175641"/>
              </a:xfrm>
              <a:prstGeom prst="rect">
                <a:avLst/>
              </a:prstGeom>
              <a:solidFill>
                <a:srgbClr val="F4F4F2"/>
              </a:solidFill>
              <a:ln w="1905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25400" dir="2700000" algn="ctr" rotWithShape="0">
                  <a:srgbClr val="000000">
                    <a:alpha val="43137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314325" y="4417396"/>
                <a:ext cx="395823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b="1" dirty="0">
                    <a:latin typeface="Kalam" panose="02000000000000000000" pitchFamily="2" charset="0"/>
                    <a:cs typeface="Kalam" panose="02000000000000000000" pitchFamily="2" charset="0"/>
                  </a:rPr>
                  <a:t>Statue of Zeus at Olympia – Greece </a:t>
                </a:r>
              </a:p>
            </p:txBody>
          </p:sp>
          <p:sp>
            <p:nvSpPr>
              <p:cNvPr id="65" name="Rectangle 64"/>
              <p:cNvSpPr/>
              <p:nvPr/>
            </p:nvSpPr>
            <p:spPr>
              <a:xfrm>
                <a:off x="428534" y="4865470"/>
                <a:ext cx="377734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pt-BR" b="1" dirty="0">
                    <a:latin typeface="Kalam" panose="02000000000000000000" pitchFamily="2" charset="0"/>
                    <a:cs typeface="Kalam" panose="02000000000000000000" pitchFamily="2" charset="0"/>
                  </a:rPr>
                  <a:t>(37° 38’ 16’’ N, 21° 37’ 48’’ E)</a:t>
                </a: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3533370" y="2036469"/>
              <a:ext cx="3777747" cy="2665203"/>
              <a:chOff x="3533370" y="2030623"/>
              <a:chExt cx="3777747" cy="2665203"/>
            </a:xfrm>
          </p:grpSpPr>
          <p:pic>
            <p:nvPicPr>
              <p:cNvPr id="61" name="Picture 60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0113"/>
              <a:stretch/>
            </p:blipFill>
            <p:spPr>
              <a:xfrm>
                <a:off x="3533370" y="2030623"/>
                <a:ext cx="3777747" cy="2665202"/>
              </a:xfrm>
              <a:prstGeom prst="rect">
                <a:avLst/>
              </a:prstGeom>
            </p:spPr>
          </p:pic>
          <p:pic>
            <p:nvPicPr>
              <p:cNvPr id="62" name="Picture 61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011" b="28751"/>
              <a:stretch/>
            </p:blipFill>
            <p:spPr>
              <a:xfrm>
                <a:off x="4027091" y="2038350"/>
                <a:ext cx="2836356" cy="265747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24536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BC835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5A71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BC835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5A71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BC835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BC835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5A71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5A71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BC835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5A71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BC835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05A71"/>
                                      </p:to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BC835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173</Words>
  <Application>Microsoft Macintosh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Kalam</vt:lpstr>
      <vt:lpstr>Twinkl</vt:lpstr>
      <vt:lpstr>Twinkl SemiBold</vt:lpstr>
      <vt:lpstr>Office Theme</vt:lpstr>
      <vt:lpstr>The Seven Wonders of  the Ancient World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Seven Wonders of  the Ancient World</dc:title>
  <dc:creator>Belinda Clark</dc:creator>
  <cp:lastModifiedBy>Belinda Clark</cp:lastModifiedBy>
  <cp:revision>1</cp:revision>
  <dcterms:created xsi:type="dcterms:W3CDTF">2020-04-30T16:31:40Z</dcterms:created>
  <dcterms:modified xsi:type="dcterms:W3CDTF">2020-04-30T16:32:43Z</dcterms:modified>
</cp:coreProperties>
</file>