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  <p:sldId id="256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45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916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70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605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47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080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714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298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412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467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188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765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30287-6A8B-4203-B855-D56EAB2EB71F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A96D2-F6F6-4CCF-ADA3-B20087D32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949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Nottingham Castle On Fire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r>
              <a:rPr lang="en-US" dirty="0" smtClean="0"/>
              <a:t>After King Charles I was executed after the Civil War, the original Nottingham Castle was destroyed.</a:t>
            </a:r>
          </a:p>
          <a:p>
            <a:r>
              <a:rPr lang="en-US" dirty="0"/>
              <a:t>It wasn’t until 1679 that the current building was </a:t>
            </a:r>
            <a:r>
              <a:rPr lang="en-US" dirty="0" smtClean="0"/>
              <a:t>built </a:t>
            </a:r>
            <a:r>
              <a:rPr lang="en-US" dirty="0"/>
              <a:t>for the Duke of Newcastle. </a:t>
            </a:r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then have to jump forward to 1831 for the next big episode in the Castle’s </a:t>
            </a:r>
            <a:r>
              <a:rPr lang="en-US" dirty="0" smtClean="0"/>
              <a:t>history.</a:t>
            </a:r>
          </a:p>
          <a:p>
            <a:r>
              <a:rPr lang="en-US" dirty="0" smtClean="0"/>
              <a:t>During a large riot in the city, some people set fire to the Castle…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5584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 result for nottingham castle f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24" y="476672"/>
            <a:ext cx="9115331" cy="5748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978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84084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2140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1462" y="5085184"/>
            <a:ext cx="8229600" cy="1371261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View of the Castle Rock in the distance at night: a dark canvas with only the orange glow around the hill. In the foreground are figures in silhouette watching the blaze. Trees are outlined against the blazing castle.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32524" cy="456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3684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nottingham castle f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" y="0"/>
            <a:ext cx="9252809" cy="684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317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burning of Nottingham Castle has been recreated many times by local artists.</a:t>
            </a:r>
          </a:p>
          <a:p>
            <a:r>
              <a:rPr lang="en-US" dirty="0" smtClean="0"/>
              <a:t>Now it is your turn. Use the paintings as inspiration to create your own piece of art showcasing this famous event.</a:t>
            </a:r>
          </a:p>
          <a:p>
            <a:r>
              <a:rPr lang="en-US" dirty="0" smtClean="0"/>
              <a:t>You could use paints, pastels, collage or alternative materials of your choice.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7735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130</Words>
  <Application>Microsoft Office PowerPoint</Application>
  <PresentationFormat>On-screen Show (4:3)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Nottingham Castle On Fire</vt:lpstr>
      <vt:lpstr>PowerPoint Presentation</vt:lpstr>
      <vt:lpstr>PowerPoint Presentation</vt:lpstr>
      <vt:lpstr>PowerPoint Presentation</vt:lpstr>
      <vt:lpstr>PowerPoint Presentation</vt:lpstr>
      <vt:lpstr>Your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Mulqueen</dc:creator>
  <cp:lastModifiedBy>M Mulqueen</cp:lastModifiedBy>
  <cp:revision>4</cp:revision>
  <dcterms:created xsi:type="dcterms:W3CDTF">2018-12-12T14:27:16Z</dcterms:created>
  <dcterms:modified xsi:type="dcterms:W3CDTF">2020-03-20T13:38:25Z</dcterms:modified>
</cp:coreProperties>
</file>