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9" r:id="rId1"/>
  </p:sldMasterIdLst>
  <p:sldIdLst>
    <p:sldId id="256" r:id="rId2"/>
    <p:sldId id="259" r:id="rId3"/>
    <p:sldId id="258" r:id="rId4"/>
    <p:sldId id="260" r:id="rId5"/>
    <p:sldId id="261"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729" autoAdjust="0"/>
    <p:restoredTop sz="94660"/>
  </p:normalViewPr>
  <p:slideViewPr>
    <p:cSldViewPr snapToGrid="0">
      <p:cViewPr varScale="1">
        <p:scale>
          <a:sx n="79" d="100"/>
          <a:sy n="79" d="100"/>
        </p:scale>
        <p:origin x="228" y="84"/>
      </p:cViewPr>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Droplets-HD-Title-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ctrTitle"/>
          </p:nvPr>
        </p:nvSpPr>
        <p:spPr>
          <a:xfrm>
            <a:off x="1751012" y="1300785"/>
            <a:ext cx="8689976" cy="2509213"/>
          </a:xfrm>
        </p:spPr>
        <p:txBody>
          <a:bodyPr anchor="b">
            <a:normAutofit/>
          </a:bodyPr>
          <a:lstStyle>
            <a:lvl1pPr algn="ctr">
              <a:defRPr sz="4800"/>
            </a:lvl1pPr>
          </a:lstStyle>
          <a:p>
            <a:r>
              <a:rPr lang="en-US" smtClean="0"/>
              <a:t>Click to edit Master title style</a:t>
            </a:r>
            <a:endParaRPr lang="en-US" dirty="0"/>
          </a:p>
        </p:txBody>
      </p:sp>
      <p:sp>
        <p:nvSpPr>
          <p:cNvPr id="3" name="Subtitle 2"/>
          <p:cNvSpPr>
            <a:spLocks noGrp="1"/>
          </p:cNvSpPr>
          <p:nvPr>
            <p:ph type="subTitle" idx="1"/>
          </p:nvPr>
        </p:nvSpPr>
        <p:spPr>
          <a:xfrm>
            <a:off x="1751012" y="3886200"/>
            <a:ext cx="8689976" cy="1371599"/>
          </a:xfrm>
        </p:spPr>
        <p:txBody>
          <a:bodyPr>
            <a:normAutofit/>
          </a:bodyPr>
          <a:lstStyle>
            <a:lvl1pPr marL="0" indent="0" algn="ctr">
              <a:buNone/>
              <a:defRPr sz="22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BD2C65B9-C164-4600-96B7-8A4F2801D498}" type="datetimeFigureOut">
              <a:rPr lang="en-GB" smtClean="0"/>
              <a:t>01/05/2020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F64A8B-ADF2-4B3D-BA6E-8403133B6E40}" type="slidenum">
              <a:rPr lang="en-GB" smtClean="0"/>
              <a:t>‹#›</a:t>
            </a:fld>
            <a:endParaRPr lang="en-GB"/>
          </a:p>
        </p:txBody>
      </p:sp>
    </p:spTree>
    <p:extLst>
      <p:ext uri="{BB962C8B-B14F-4D97-AF65-F5344CB8AC3E}">
        <p14:creationId xmlns:p14="http://schemas.microsoft.com/office/powerpoint/2010/main" val="38200334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3" name="Picture 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smtClean="0"/>
              <a:t>Click to edit Master title style</a:t>
            </a:r>
            <a:endParaRPr lang="en-US" dirty="0"/>
          </a:p>
        </p:txBody>
      </p:sp>
      <p:sp>
        <p:nvSpPr>
          <p:cNvPr id="12" name="Content Placeholder 2"/>
          <p:cNvSpPr>
            <a:spLocks noGrp="1"/>
          </p:cNvSpPr>
          <p:nvPr>
            <p:ph sz="quarter" idx="13"/>
          </p:nvPr>
        </p:nvSpPr>
        <p:spPr>
          <a:xfrm>
            <a:off x="913774" y="2367092"/>
            <a:ext cx="10363826" cy="3424107"/>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D2C65B9-C164-4600-96B7-8A4F2801D498}" type="datetimeFigureOut">
              <a:rPr lang="en-GB" smtClean="0"/>
              <a:t>01/05/2020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F64A8B-ADF2-4B3D-BA6E-8403133B6E40}" type="slidenum">
              <a:rPr lang="en-GB" smtClean="0"/>
              <a:t>‹#›</a:t>
            </a:fld>
            <a:endParaRPr lang="en-GB"/>
          </a:p>
        </p:txBody>
      </p:sp>
    </p:spTree>
    <p:extLst>
      <p:ext uri="{BB962C8B-B14F-4D97-AF65-F5344CB8AC3E}">
        <p14:creationId xmlns:p14="http://schemas.microsoft.com/office/powerpoint/2010/main" val="10415826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828563"/>
            <a:ext cx="10351752" cy="2736819"/>
          </a:xfrm>
        </p:spPr>
        <p:txBody>
          <a:bodyPr anchor="b">
            <a:normAutofit/>
          </a:bodyPr>
          <a:lstStyle>
            <a:lvl1pPr>
              <a:defRPr sz="4000"/>
            </a:lvl1pPr>
          </a:lstStyle>
          <a:p>
            <a:r>
              <a:rPr lang="en-US" smtClean="0"/>
              <a:t>Click to edit Master title style</a:t>
            </a:r>
            <a:endParaRPr lang="en-US" dirty="0"/>
          </a:p>
        </p:txBody>
      </p:sp>
      <p:sp>
        <p:nvSpPr>
          <p:cNvPr id="3" name="Text Placeholder 2"/>
          <p:cNvSpPr>
            <a:spLocks noGrp="1"/>
          </p:cNvSpPr>
          <p:nvPr>
            <p:ph type="body" idx="1"/>
          </p:nvPr>
        </p:nvSpPr>
        <p:spPr>
          <a:xfrm>
            <a:off x="913774" y="3657457"/>
            <a:ext cx="10351752" cy="1368183"/>
          </a:xfrm>
        </p:spPr>
        <p:txBody>
          <a:bodyPr>
            <a:normAutofit/>
          </a:bodyPr>
          <a:lstStyle>
            <a:lvl1pPr marL="0" indent="0" algn="ctr">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D2C65B9-C164-4600-96B7-8A4F2801D498}" type="datetimeFigureOut">
              <a:rPr lang="en-GB" smtClean="0"/>
              <a:t>01/05/2020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F64A8B-ADF2-4B3D-BA6E-8403133B6E40}" type="slidenum">
              <a:rPr lang="en-GB" smtClean="0"/>
              <a:t>‹#›</a:t>
            </a:fld>
            <a:endParaRPr lang="en-GB"/>
          </a:p>
        </p:txBody>
      </p:sp>
    </p:spTree>
    <p:extLst>
      <p:ext uri="{BB962C8B-B14F-4D97-AF65-F5344CB8AC3E}">
        <p14:creationId xmlns:p14="http://schemas.microsoft.com/office/powerpoint/2010/main" val="21299710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US" smtClean="0"/>
              <a:t>Click to edit Master title style</a:t>
            </a:r>
            <a:endParaRPr lang="en-US" dirty="0"/>
          </a:p>
        </p:txBody>
      </p:sp>
      <p:sp>
        <p:nvSpPr>
          <p:cNvPr id="12" name="Content Placeholder 2"/>
          <p:cNvSpPr>
            <a:spLocks noGrp="1"/>
          </p:cNvSpPr>
          <p:nvPr>
            <p:ph sz="quarter" idx="13"/>
          </p:nvPr>
        </p:nvSpPr>
        <p:spPr>
          <a:xfrm>
            <a:off x="913774" y="2367092"/>
            <a:ext cx="5106026" cy="3424107"/>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3" name="Content Placeholder 3"/>
          <p:cNvSpPr>
            <a:spLocks noGrp="1"/>
          </p:cNvSpPr>
          <p:nvPr>
            <p:ph sz="quarter" idx="14"/>
          </p:nvPr>
        </p:nvSpPr>
        <p:spPr>
          <a:xfrm>
            <a:off x="6172200" y="2367092"/>
            <a:ext cx="5105400" cy="3424107"/>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BD2C65B9-C164-4600-96B7-8A4F2801D498}" type="datetimeFigureOut">
              <a:rPr lang="en-GB" smtClean="0"/>
              <a:t>01/05/2020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F64A8B-ADF2-4B3D-BA6E-8403133B6E40}" type="slidenum">
              <a:rPr lang="en-GB" smtClean="0"/>
              <a:t>‹#›</a:t>
            </a:fld>
            <a:endParaRPr lang="en-GB"/>
          </a:p>
        </p:txBody>
      </p:sp>
    </p:spTree>
    <p:extLst>
      <p:ext uri="{BB962C8B-B14F-4D97-AF65-F5344CB8AC3E}">
        <p14:creationId xmlns:p14="http://schemas.microsoft.com/office/powerpoint/2010/main" val="3301737237"/>
      </p:ext>
    </p:extLst>
  </p:cSld>
  <p:clrMapOvr>
    <a:masterClrMapping/>
  </p:clrMapOvr>
  <p:extLst>
    <p:ext uri="{DCECCB84-F9BA-43D5-87BE-67443E8EF086}">
      <p15:sldGuideLst xmlns:p15="http://schemas.microsoft.com/office/powerpoint/2012/main"/>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5" name="Picture 14"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146328" y="2371018"/>
            <a:ext cx="487347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2" name="Content Placeholder 3"/>
          <p:cNvSpPr>
            <a:spLocks noGrp="1"/>
          </p:cNvSpPr>
          <p:nvPr>
            <p:ph sz="quarter" idx="13"/>
          </p:nvPr>
        </p:nvSpPr>
        <p:spPr>
          <a:xfrm>
            <a:off x="913774" y="3051012"/>
            <a:ext cx="5106027" cy="2740187"/>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396423" y="2371018"/>
            <a:ext cx="488180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3" name="Content Placeholder 5"/>
          <p:cNvSpPr>
            <a:spLocks noGrp="1"/>
          </p:cNvSpPr>
          <p:nvPr>
            <p:ph sz="quarter" idx="14"/>
          </p:nvPr>
        </p:nvSpPr>
        <p:spPr>
          <a:xfrm>
            <a:off x="6172200" y="3051012"/>
            <a:ext cx="5105401" cy="2740187"/>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D2C65B9-C164-4600-96B7-8A4F2801D498}" type="datetimeFigureOut">
              <a:rPr lang="en-GB" smtClean="0"/>
              <a:t>01/05/2020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F64A8B-ADF2-4B3D-BA6E-8403133B6E40}" type="slidenum">
              <a:rPr lang="en-GB" smtClean="0"/>
              <a:t>‹#›</a:t>
            </a:fld>
            <a:endParaRPr lang="en-GB"/>
          </a:p>
        </p:txBody>
      </p:sp>
    </p:spTree>
    <p:extLst>
      <p:ext uri="{BB962C8B-B14F-4D97-AF65-F5344CB8AC3E}">
        <p14:creationId xmlns:p14="http://schemas.microsoft.com/office/powerpoint/2010/main" val="803993825"/>
      </p:ext>
    </p:extLst>
  </p:cSld>
  <p:clrMapOvr>
    <a:masterClrMapping/>
  </p:clrMapOvr>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D2C65B9-C164-4600-96B7-8A4F2801D498}" type="datetimeFigureOut">
              <a:rPr lang="en-GB" smtClean="0"/>
              <a:t>01/05/2020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F64A8B-ADF2-4B3D-BA6E-8403133B6E40}" type="slidenum">
              <a:rPr lang="en-GB" smtClean="0"/>
              <a:t>‹#›</a:t>
            </a:fld>
            <a:endParaRPr lang="en-GB"/>
          </a:p>
        </p:txBody>
      </p:sp>
    </p:spTree>
    <p:extLst>
      <p:ext uri="{BB962C8B-B14F-4D97-AF65-F5344CB8AC3E}">
        <p14:creationId xmlns:p14="http://schemas.microsoft.com/office/powerpoint/2010/main" val="35427717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7" name="Picture 6"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Date Placeholder 1"/>
          <p:cNvSpPr>
            <a:spLocks noGrp="1"/>
          </p:cNvSpPr>
          <p:nvPr>
            <p:ph type="dt" sz="half" idx="10"/>
          </p:nvPr>
        </p:nvSpPr>
        <p:spPr/>
        <p:txBody>
          <a:bodyPr/>
          <a:lstStyle/>
          <a:p>
            <a:fld id="{BD2C65B9-C164-4600-96B7-8A4F2801D498}" type="datetimeFigureOut">
              <a:rPr lang="en-GB" smtClean="0"/>
              <a:t>01/05/2020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F64A8B-ADF2-4B3D-BA6E-8403133B6E40}" type="slidenum">
              <a:rPr lang="en-GB" smtClean="0"/>
              <a:t>‹#›</a:t>
            </a:fld>
            <a:endParaRPr lang="en-GB"/>
          </a:p>
        </p:txBody>
      </p:sp>
    </p:spTree>
    <p:extLst>
      <p:ext uri="{BB962C8B-B14F-4D97-AF65-F5344CB8AC3E}">
        <p14:creationId xmlns:p14="http://schemas.microsoft.com/office/powerpoint/2010/main" val="36949573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609600"/>
            <a:ext cx="3935688" cy="2023252"/>
          </a:xfrm>
        </p:spPr>
        <p:txBody>
          <a:bodyPr anchor="b"/>
          <a:lstStyle>
            <a:lvl1pPr algn="ctr">
              <a:defRPr sz="3200"/>
            </a:lvl1pPr>
          </a:lstStyle>
          <a:p>
            <a:r>
              <a:rPr lang="en-US" smtClean="0"/>
              <a:t>Click to edit Master title style</a:t>
            </a:r>
            <a:endParaRPr lang="en-US" dirty="0"/>
          </a:p>
        </p:txBody>
      </p:sp>
      <p:sp>
        <p:nvSpPr>
          <p:cNvPr id="10" name="Content Placeholder 2"/>
          <p:cNvSpPr>
            <a:spLocks noGrp="1"/>
          </p:cNvSpPr>
          <p:nvPr>
            <p:ph sz="quarter" idx="13"/>
          </p:nvPr>
        </p:nvSpPr>
        <p:spPr>
          <a:xfrm>
            <a:off x="5078062" y="609600"/>
            <a:ext cx="6200163" cy="5181599"/>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913774" y="2632852"/>
            <a:ext cx="3935689" cy="3158348"/>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BD2C65B9-C164-4600-96B7-8A4F2801D498}" type="datetimeFigureOut">
              <a:rPr lang="en-GB" smtClean="0"/>
              <a:t>01/05/2020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F64A8B-ADF2-4B3D-BA6E-8403133B6E40}" type="slidenum">
              <a:rPr lang="en-GB" smtClean="0"/>
              <a:t>‹#›</a:t>
            </a:fld>
            <a:endParaRPr lang="en-GB"/>
          </a:p>
        </p:txBody>
      </p:sp>
    </p:spTree>
    <p:extLst>
      <p:ext uri="{BB962C8B-B14F-4D97-AF65-F5344CB8AC3E}">
        <p14:creationId xmlns:p14="http://schemas.microsoft.com/office/powerpoint/2010/main" val="1384121554"/>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600"/>
            <a:ext cx="5934969" cy="2023254"/>
          </a:xfrm>
        </p:spPr>
        <p:txBody>
          <a:bodyPr anchor="b"/>
          <a:lstStyle>
            <a:lvl1pPr algn="ct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7424803" y="609601"/>
            <a:ext cx="3255358" cy="5181600"/>
          </a:xfrm>
          <a:prstGeom prst="roundRect">
            <a:avLst>
              <a:gd name="adj" fmla="val 494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913794" y="2632852"/>
            <a:ext cx="5934949" cy="3158347"/>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BD2C65B9-C164-4600-96B7-8A4F2801D498}" type="datetimeFigureOut">
              <a:rPr lang="en-GB" smtClean="0"/>
              <a:t>01/05/2020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F64A8B-ADF2-4B3D-BA6E-8403133B6E40}" type="slidenum">
              <a:rPr lang="en-GB" smtClean="0"/>
              <a:t>‹#›</a:t>
            </a:fld>
            <a:endParaRPr lang="en-GB"/>
          </a:p>
        </p:txBody>
      </p:sp>
    </p:spTree>
    <p:extLst>
      <p:ext uri="{BB962C8B-B14F-4D97-AF65-F5344CB8AC3E}">
        <p14:creationId xmlns:p14="http://schemas.microsoft.com/office/powerpoint/2010/main" val="7836681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94" y="4289374"/>
            <a:ext cx="10364432" cy="81161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84744" y="698261"/>
            <a:ext cx="9822532" cy="3214136"/>
          </a:xfrm>
          <a:prstGeom prst="roundRect">
            <a:avLst>
              <a:gd name="adj" fmla="val 4944"/>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913774" y="5108728"/>
            <a:ext cx="10364452" cy="682472"/>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BD2C65B9-C164-4600-96B7-8A4F2801D498}" type="datetimeFigureOut">
              <a:rPr lang="en-GB" smtClean="0"/>
              <a:t>01/05/2020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F64A8B-ADF2-4B3D-BA6E-8403133B6E40}" type="slidenum">
              <a:rPr lang="en-GB" smtClean="0"/>
              <a:t>‹#›</a:t>
            </a:fld>
            <a:endParaRPr lang="en-GB"/>
          </a:p>
        </p:txBody>
      </p:sp>
    </p:spTree>
    <p:extLst>
      <p:ext uri="{BB962C8B-B14F-4D97-AF65-F5344CB8AC3E}">
        <p14:creationId xmlns:p14="http://schemas.microsoft.com/office/powerpoint/2010/main" val="17477467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599"/>
            <a:ext cx="10364452" cy="3427245"/>
          </a:xfrm>
        </p:spPr>
        <p:txBody>
          <a:bodyPr anchor="ctr"/>
          <a:lstStyle>
            <a:lvl1pPr algn="ctr">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913775" y="4204821"/>
            <a:ext cx="10364452" cy="1586380"/>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BD2C65B9-C164-4600-96B7-8A4F2801D498}" type="datetimeFigureOut">
              <a:rPr lang="en-GB" smtClean="0"/>
              <a:t>01/05/2020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F64A8B-ADF2-4B3D-BA6E-8403133B6E40}" type="slidenum">
              <a:rPr lang="en-GB" smtClean="0"/>
              <a:t>‹#›</a:t>
            </a:fld>
            <a:endParaRPr lang="en-GB"/>
          </a:p>
        </p:txBody>
      </p:sp>
    </p:spTree>
    <p:extLst>
      <p:ext uri="{BB962C8B-B14F-4D97-AF65-F5344CB8AC3E}">
        <p14:creationId xmlns:p14="http://schemas.microsoft.com/office/powerpoint/2010/main" val="346063963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1446212" y="609600"/>
            <a:ext cx="9302752" cy="2992904"/>
          </a:xfrm>
        </p:spPr>
        <p:txBody>
          <a:bodyPr anchor="ctr"/>
          <a:lstStyle>
            <a:lvl1pPr>
              <a:defRPr sz="3200"/>
            </a:lvl1pPr>
          </a:lstStyle>
          <a:p>
            <a:r>
              <a:rPr lang="en-US" smtClean="0"/>
              <a:t>Click to edit Master title style</a:t>
            </a:r>
            <a:endParaRPr lang="en-US" dirty="0"/>
          </a:p>
        </p:txBody>
      </p:sp>
      <p:sp>
        <p:nvSpPr>
          <p:cNvPr id="12" name="Text Placeholder 3"/>
          <p:cNvSpPr>
            <a:spLocks noGrp="1"/>
          </p:cNvSpPr>
          <p:nvPr>
            <p:ph type="body" sz="half" idx="13"/>
          </p:nvPr>
        </p:nvSpPr>
        <p:spPr>
          <a:xfrm>
            <a:off x="1720644" y="3610032"/>
            <a:ext cx="8752299" cy="59478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4" name="Text Placeholder 3"/>
          <p:cNvSpPr>
            <a:spLocks noGrp="1"/>
          </p:cNvSpPr>
          <p:nvPr>
            <p:ph type="body" sz="half" idx="2"/>
          </p:nvPr>
        </p:nvSpPr>
        <p:spPr>
          <a:xfrm>
            <a:off x="913774" y="4372796"/>
            <a:ext cx="10364452" cy="1421053"/>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BD2C65B9-C164-4600-96B7-8A4F2801D498}" type="datetimeFigureOut">
              <a:rPr lang="en-GB" smtClean="0"/>
              <a:t>01/05/2020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F64A8B-ADF2-4B3D-BA6E-8403133B6E40}" type="slidenum">
              <a:rPr lang="en-GB" smtClean="0"/>
              <a:t>‹#›</a:t>
            </a:fld>
            <a:endParaRPr lang="en-GB"/>
          </a:p>
        </p:txBody>
      </p:sp>
      <p:sp>
        <p:nvSpPr>
          <p:cNvPr id="13" name="TextBox 12"/>
          <p:cNvSpPr txBox="1"/>
          <p:nvPr/>
        </p:nvSpPr>
        <p:spPr>
          <a:xfrm>
            <a:off x="1001488" y="75416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4" name="TextBox 13"/>
          <p:cNvSpPr txBox="1"/>
          <p:nvPr/>
        </p:nvSpPr>
        <p:spPr>
          <a:xfrm>
            <a:off x="10557558" y="299357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168069588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2138721"/>
            <a:ext cx="10364452" cy="2511835"/>
          </a:xfrm>
        </p:spPr>
        <p:txBody>
          <a:bodyPr anchor="b"/>
          <a:lstStyle>
            <a:lvl1pPr algn="ctr">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913775" y="4662335"/>
            <a:ext cx="10364452"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BD2C65B9-C164-4600-96B7-8A4F2801D498}" type="datetimeFigureOut">
              <a:rPr lang="en-GB" smtClean="0"/>
              <a:t>01/05/2020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F64A8B-ADF2-4B3D-BA6E-8403133B6E40}" type="slidenum">
              <a:rPr lang="en-GB" smtClean="0"/>
              <a:t>‹#›</a:t>
            </a:fld>
            <a:endParaRPr lang="en-GB"/>
          </a:p>
        </p:txBody>
      </p:sp>
    </p:spTree>
    <p:extLst>
      <p:ext uri="{BB962C8B-B14F-4D97-AF65-F5344CB8AC3E}">
        <p14:creationId xmlns:p14="http://schemas.microsoft.com/office/powerpoint/2010/main" val="227834610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pic>
        <p:nvPicPr>
          <p:cNvPr id="13" name="Picture 1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5" name="Title 1"/>
          <p:cNvSpPr>
            <a:spLocks noGrp="1"/>
          </p:cNvSpPr>
          <p:nvPr>
            <p:ph type="title"/>
          </p:nvPr>
        </p:nvSpPr>
        <p:spPr>
          <a:xfrm>
            <a:off x="913774" y="609600"/>
            <a:ext cx="10364452" cy="1605094"/>
          </a:xfrm>
        </p:spPr>
        <p:txBody>
          <a:bodyPr/>
          <a:lstStyle/>
          <a:p>
            <a:r>
              <a:rPr lang="en-US" smtClean="0"/>
              <a:t>Click to edit Master title style</a:t>
            </a:r>
            <a:endParaRPr lang="en-US" dirty="0"/>
          </a:p>
        </p:txBody>
      </p:sp>
      <p:sp>
        <p:nvSpPr>
          <p:cNvPr id="7" name="Text Placeholder 2"/>
          <p:cNvSpPr>
            <a:spLocks noGrp="1"/>
          </p:cNvSpPr>
          <p:nvPr>
            <p:ph type="body" idx="1"/>
          </p:nvPr>
        </p:nvSpPr>
        <p:spPr>
          <a:xfrm>
            <a:off x="913774" y="2367093"/>
            <a:ext cx="3298976"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8" name="Text Placeholder 3"/>
          <p:cNvSpPr>
            <a:spLocks noGrp="1"/>
          </p:cNvSpPr>
          <p:nvPr>
            <p:ph type="body" sz="half" idx="15"/>
          </p:nvPr>
        </p:nvSpPr>
        <p:spPr>
          <a:xfrm>
            <a:off x="913774" y="2943355"/>
            <a:ext cx="3298976"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9" name="Text Placeholder 4"/>
          <p:cNvSpPr>
            <a:spLocks noGrp="1"/>
          </p:cNvSpPr>
          <p:nvPr>
            <p:ph type="body" sz="quarter" idx="3"/>
          </p:nvPr>
        </p:nvSpPr>
        <p:spPr>
          <a:xfrm>
            <a:off x="4452389" y="2367093"/>
            <a:ext cx="3291521"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0" name="Text Placeholder 3"/>
          <p:cNvSpPr>
            <a:spLocks noGrp="1"/>
          </p:cNvSpPr>
          <p:nvPr>
            <p:ph type="body" sz="half" idx="16"/>
          </p:nvPr>
        </p:nvSpPr>
        <p:spPr>
          <a:xfrm>
            <a:off x="4441348" y="2943355"/>
            <a:ext cx="3303351"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1" name="Text Placeholder 4"/>
          <p:cNvSpPr>
            <a:spLocks noGrp="1"/>
          </p:cNvSpPr>
          <p:nvPr>
            <p:ph type="body" sz="quarter" idx="13"/>
          </p:nvPr>
        </p:nvSpPr>
        <p:spPr>
          <a:xfrm>
            <a:off x="7973298" y="2367093"/>
            <a:ext cx="3304928"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2" name="Text Placeholder 3"/>
          <p:cNvSpPr>
            <a:spLocks noGrp="1"/>
          </p:cNvSpPr>
          <p:nvPr>
            <p:ph type="body" sz="half" idx="17"/>
          </p:nvPr>
        </p:nvSpPr>
        <p:spPr>
          <a:xfrm>
            <a:off x="7973298" y="2943355"/>
            <a:ext cx="3304928"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3" name="Date Placeholder 2"/>
          <p:cNvSpPr>
            <a:spLocks noGrp="1"/>
          </p:cNvSpPr>
          <p:nvPr>
            <p:ph type="dt" sz="half" idx="10"/>
          </p:nvPr>
        </p:nvSpPr>
        <p:spPr/>
        <p:txBody>
          <a:bodyPr/>
          <a:lstStyle/>
          <a:p>
            <a:fld id="{BD2C65B9-C164-4600-96B7-8A4F2801D498}" type="datetimeFigureOut">
              <a:rPr lang="en-GB" smtClean="0"/>
              <a:t>01/05/2020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F64A8B-ADF2-4B3D-BA6E-8403133B6E40}" type="slidenum">
              <a:rPr lang="en-GB" smtClean="0"/>
              <a:t>‹#›</a:t>
            </a:fld>
            <a:endParaRPr lang="en-GB"/>
          </a:p>
        </p:txBody>
      </p:sp>
    </p:spTree>
    <p:extLst>
      <p:ext uri="{BB962C8B-B14F-4D97-AF65-F5344CB8AC3E}">
        <p14:creationId xmlns:p14="http://schemas.microsoft.com/office/powerpoint/2010/main" val="255832662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16" name="Picture 15"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0" name="Title 1"/>
          <p:cNvSpPr>
            <a:spLocks noGrp="1"/>
          </p:cNvSpPr>
          <p:nvPr>
            <p:ph type="title"/>
          </p:nvPr>
        </p:nvSpPr>
        <p:spPr>
          <a:xfrm>
            <a:off x="913774" y="610772"/>
            <a:ext cx="10364452" cy="1603922"/>
          </a:xfrm>
        </p:spPr>
        <p:txBody>
          <a:bodyPr/>
          <a:lstStyle/>
          <a:p>
            <a:r>
              <a:rPr lang="en-US" smtClean="0"/>
              <a:t>Click to edit Master title style</a:t>
            </a:r>
            <a:endParaRPr lang="en-US" dirty="0"/>
          </a:p>
        </p:txBody>
      </p:sp>
      <p:sp>
        <p:nvSpPr>
          <p:cNvPr id="19" name="Text Placeholder 2"/>
          <p:cNvSpPr>
            <a:spLocks noGrp="1"/>
          </p:cNvSpPr>
          <p:nvPr>
            <p:ph type="body" idx="1"/>
          </p:nvPr>
        </p:nvSpPr>
        <p:spPr>
          <a:xfrm>
            <a:off x="913774" y="4204820"/>
            <a:ext cx="3296409"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0" name="Picture Placeholder 2"/>
          <p:cNvSpPr>
            <a:spLocks noGrp="1" noChangeAspect="1"/>
          </p:cNvSpPr>
          <p:nvPr>
            <p:ph type="pic" idx="15"/>
          </p:nvPr>
        </p:nvSpPr>
        <p:spPr>
          <a:xfrm>
            <a:off x="913774" y="2367093"/>
            <a:ext cx="3296409" cy="1524000"/>
          </a:xfrm>
          <a:prstGeom prst="roundRect">
            <a:avLst>
              <a:gd name="adj" fmla="val 936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1" name="Text Placeholder 3"/>
          <p:cNvSpPr>
            <a:spLocks noGrp="1"/>
          </p:cNvSpPr>
          <p:nvPr>
            <p:ph type="body" sz="half" idx="18"/>
          </p:nvPr>
        </p:nvSpPr>
        <p:spPr>
          <a:xfrm>
            <a:off x="913774" y="4781082"/>
            <a:ext cx="3296409" cy="101011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22" name="Text Placeholder 4"/>
          <p:cNvSpPr>
            <a:spLocks noGrp="1"/>
          </p:cNvSpPr>
          <p:nvPr>
            <p:ph type="body" sz="quarter" idx="3"/>
          </p:nvPr>
        </p:nvSpPr>
        <p:spPr>
          <a:xfrm>
            <a:off x="4442759" y="4204820"/>
            <a:ext cx="3301828"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3" name="Picture Placeholder 2"/>
          <p:cNvSpPr>
            <a:spLocks noGrp="1" noChangeAspect="1"/>
          </p:cNvSpPr>
          <p:nvPr>
            <p:ph type="pic" idx="21"/>
          </p:nvPr>
        </p:nvSpPr>
        <p:spPr>
          <a:xfrm>
            <a:off x="4441348" y="2367093"/>
            <a:ext cx="3303352"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19"/>
          </p:nvPr>
        </p:nvSpPr>
        <p:spPr>
          <a:xfrm>
            <a:off x="4441348" y="4781080"/>
            <a:ext cx="3303352" cy="101011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25" name="Text Placeholder 4"/>
          <p:cNvSpPr>
            <a:spLocks noGrp="1"/>
          </p:cNvSpPr>
          <p:nvPr>
            <p:ph type="body" sz="quarter" idx="13"/>
          </p:nvPr>
        </p:nvSpPr>
        <p:spPr>
          <a:xfrm>
            <a:off x="7973298" y="4204820"/>
            <a:ext cx="3300681"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6" name="Picture Placeholder 2"/>
          <p:cNvSpPr>
            <a:spLocks noGrp="1" noChangeAspect="1"/>
          </p:cNvSpPr>
          <p:nvPr>
            <p:ph type="pic" idx="22"/>
          </p:nvPr>
        </p:nvSpPr>
        <p:spPr>
          <a:xfrm>
            <a:off x="7973298" y="2367093"/>
            <a:ext cx="3304928"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7" name="Text Placeholder 3"/>
          <p:cNvSpPr>
            <a:spLocks noGrp="1"/>
          </p:cNvSpPr>
          <p:nvPr>
            <p:ph type="body" sz="half" idx="20"/>
          </p:nvPr>
        </p:nvSpPr>
        <p:spPr>
          <a:xfrm>
            <a:off x="7973173" y="4781078"/>
            <a:ext cx="3305053" cy="1010121"/>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3" name="Date Placeholder 2"/>
          <p:cNvSpPr>
            <a:spLocks noGrp="1"/>
          </p:cNvSpPr>
          <p:nvPr>
            <p:ph type="dt" sz="half" idx="10"/>
          </p:nvPr>
        </p:nvSpPr>
        <p:spPr/>
        <p:txBody>
          <a:bodyPr/>
          <a:lstStyle/>
          <a:p>
            <a:fld id="{BD2C65B9-C164-4600-96B7-8A4F2801D498}" type="datetimeFigureOut">
              <a:rPr lang="en-GB" smtClean="0"/>
              <a:t>01/05/2020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F64A8B-ADF2-4B3D-BA6E-8403133B6E40}" type="slidenum">
              <a:rPr lang="en-GB" smtClean="0"/>
              <a:t>‹#›</a:t>
            </a:fld>
            <a:endParaRPr lang="en-GB"/>
          </a:p>
        </p:txBody>
      </p:sp>
    </p:spTree>
    <p:extLst>
      <p:ext uri="{BB962C8B-B14F-4D97-AF65-F5344CB8AC3E}">
        <p14:creationId xmlns:p14="http://schemas.microsoft.com/office/powerpoint/2010/main" val="422025052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smtClean="0"/>
              <a:t>Click to edit Master title style</a:t>
            </a:r>
            <a:endParaRPr lang="en-US" dirty="0"/>
          </a:p>
        </p:txBody>
      </p:sp>
      <p:sp>
        <p:nvSpPr>
          <p:cNvPr id="11" name="Vertical Text Placeholder 2"/>
          <p:cNvSpPr>
            <a:spLocks noGrp="1"/>
          </p:cNvSpPr>
          <p:nvPr>
            <p:ph type="body" orient="vert" sz="quarter" idx="13"/>
          </p:nvPr>
        </p:nvSpPr>
        <p:spPr>
          <a:xfrm>
            <a:off x="913775" y="2367093"/>
            <a:ext cx="10364452" cy="3424107"/>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D2C65B9-C164-4600-96B7-8A4F2801D498}" type="datetimeFigureOut">
              <a:rPr lang="en-GB" smtClean="0"/>
              <a:t>01/05/2020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F64A8B-ADF2-4B3D-BA6E-8403133B6E40}" type="slidenum">
              <a:rPr lang="en-GB" smtClean="0"/>
              <a:t>‹#›</a:t>
            </a:fld>
            <a:endParaRPr lang="en-GB"/>
          </a:p>
        </p:txBody>
      </p:sp>
    </p:spTree>
    <p:extLst>
      <p:ext uri="{BB962C8B-B14F-4D97-AF65-F5344CB8AC3E}">
        <p14:creationId xmlns:p14="http://schemas.microsoft.com/office/powerpoint/2010/main" val="229507972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Vertical Title 1"/>
          <p:cNvSpPr>
            <a:spLocks noGrp="1"/>
          </p:cNvSpPr>
          <p:nvPr>
            <p:ph type="title" orient="vert"/>
          </p:nvPr>
        </p:nvSpPr>
        <p:spPr>
          <a:xfrm>
            <a:off x="8724900" y="609601"/>
            <a:ext cx="2553326" cy="5181599"/>
          </a:xfrm>
        </p:spPr>
        <p:txBody>
          <a:bodyPr vert="eaVert"/>
          <a:lstStyle>
            <a:lvl1pPr algn="l">
              <a:defRPr/>
            </a:lvl1pPr>
          </a:lstStyle>
          <a:p>
            <a:r>
              <a:rPr lang="en-US" smtClean="0"/>
              <a:t>Click to edit Master title style</a:t>
            </a:r>
            <a:endParaRPr lang="en-US" dirty="0"/>
          </a:p>
        </p:txBody>
      </p:sp>
      <p:sp>
        <p:nvSpPr>
          <p:cNvPr id="8" name="Vertical Text Placeholder 2"/>
          <p:cNvSpPr>
            <a:spLocks noGrp="1"/>
          </p:cNvSpPr>
          <p:nvPr>
            <p:ph type="body" orient="vert" sz="quarter" idx="13"/>
          </p:nvPr>
        </p:nvSpPr>
        <p:spPr>
          <a:xfrm>
            <a:off x="913775" y="609601"/>
            <a:ext cx="7658724" cy="5181599"/>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D2C65B9-C164-4600-96B7-8A4F2801D498}" type="datetimeFigureOut">
              <a:rPr lang="en-GB" smtClean="0"/>
              <a:t>01/05/2020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F64A8B-ADF2-4B3D-BA6E-8403133B6E40}" type="slidenum">
              <a:rPr lang="en-GB" smtClean="0"/>
              <a:t>‹#›</a:t>
            </a:fld>
            <a:endParaRPr lang="en-GB"/>
          </a:p>
        </p:txBody>
      </p:sp>
    </p:spTree>
    <p:extLst>
      <p:ext uri="{BB962C8B-B14F-4D97-AF65-F5344CB8AC3E}">
        <p14:creationId xmlns:p14="http://schemas.microsoft.com/office/powerpoint/2010/main" val="9245703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pic>
        <p:nvPicPr>
          <p:cNvPr id="1026" name="Picture 2" descr="\\DROBO-FS\QuickDrops\JB\PPTX NG\Droplets\LightingOverlay.png"/>
          <p:cNvPicPr>
            <a:picLocks noChangeAspect="1" noChangeArrowheads="1"/>
          </p:cNvPicPr>
          <p:nvPr/>
        </p:nvPicPr>
        <p:blipFill>
          <a:blip r:embed="rId19">
            <a:alphaModFix/>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Placeholder 1"/>
          <p:cNvSpPr>
            <a:spLocks noGrp="1"/>
          </p:cNvSpPr>
          <p:nvPr>
            <p:ph type="title"/>
          </p:nvPr>
        </p:nvSpPr>
        <p:spPr>
          <a:xfrm>
            <a:off x="913775" y="618517"/>
            <a:ext cx="10364451" cy="1596177"/>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913775" y="2367093"/>
            <a:ext cx="10364452" cy="3424107"/>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678737" y="5883275"/>
            <a:ext cx="2743200" cy="365125"/>
          </a:xfrm>
          <a:prstGeom prst="rect">
            <a:avLst/>
          </a:prstGeom>
        </p:spPr>
        <p:txBody>
          <a:bodyPr vert="horz" lIns="91440" tIns="45720" rIns="91440" bIns="45720" rtlCol="0" anchor="ctr"/>
          <a:lstStyle>
            <a:lvl1pPr algn="r">
              <a:defRPr sz="1000">
                <a:solidFill>
                  <a:schemeClr val="tx1"/>
                </a:solidFill>
              </a:defRPr>
            </a:lvl1pPr>
          </a:lstStyle>
          <a:p>
            <a:fld id="{BD2C65B9-C164-4600-96B7-8A4F2801D498}" type="datetimeFigureOut">
              <a:rPr lang="en-GB" smtClean="0"/>
              <a:t>01/05/2020</a:t>
            </a:fld>
            <a:endParaRPr lang="en-GB"/>
          </a:p>
        </p:txBody>
      </p:sp>
      <p:sp>
        <p:nvSpPr>
          <p:cNvPr id="5" name="Footer Placeholder 4"/>
          <p:cNvSpPr>
            <a:spLocks noGrp="1"/>
          </p:cNvSpPr>
          <p:nvPr>
            <p:ph type="ftr" sz="quarter" idx="3"/>
          </p:nvPr>
        </p:nvSpPr>
        <p:spPr>
          <a:xfrm>
            <a:off x="913774" y="5883275"/>
            <a:ext cx="6672887" cy="365125"/>
          </a:xfrm>
          <a:prstGeom prst="rect">
            <a:avLst/>
          </a:prstGeom>
        </p:spPr>
        <p:txBody>
          <a:bodyPr vert="horz" lIns="91440" tIns="45720" rIns="91440" bIns="45720" rtlCol="0" anchor="ctr"/>
          <a:lstStyle>
            <a:lvl1pPr algn="l">
              <a:defRPr sz="1000">
                <a:solidFill>
                  <a:schemeClr val="tx1"/>
                </a:solidFill>
              </a:defRPr>
            </a:lvl1pPr>
          </a:lstStyle>
          <a:p>
            <a:endParaRPr lang="en-GB"/>
          </a:p>
        </p:txBody>
      </p:sp>
      <p:sp>
        <p:nvSpPr>
          <p:cNvPr id="6" name="Slide Number Placeholder 5"/>
          <p:cNvSpPr>
            <a:spLocks noGrp="1"/>
          </p:cNvSpPr>
          <p:nvPr>
            <p:ph type="sldNum" sz="quarter" idx="4"/>
          </p:nvPr>
        </p:nvSpPr>
        <p:spPr>
          <a:xfrm>
            <a:off x="10514011" y="5883275"/>
            <a:ext cx="764215" cy="365125"/>
          </a:xfrm>
          <a:prstGeom prst="rect">
            <a:avLst/>
          </a:prstGeom>
        </p:spPr>
        <p:txBody>
          <a:bodyPr vert="horz" lIns="91440" tIns="45720" rIns="91440" bIns="45720" rtlCol="0" anchor="ctr"/>
          <a:lstStyle>
            <a:lvl1pPr algn="r">
              <a:defRPr sz="1000">
                <a:solidFill>
                  <a:schemeClr val="tx1"/>
                </a:solidFill>
              </a:defRPr>
            </a:lvl1pPr>
          </a:lstStyle>
          <a:p>
            <a:fld id="{33F64A8B-ADF2-4B3D-BA6E-8403133B6E40}" type="slidenum">
              <a:rPr lang="en-GB" smtClean="0"/>
              <a:t>‹#›</a:t>
            </a:fld>
            <a:endParaRPr lang="en-GB"/>
          </a:p>
        </p:txBody>
      </p:sp>
    </p:spTree>
    <p:extLst>
      <p:ext uri="{BB962C8B-B14F-4D97-AF65-F5344CB8AC3E}">
        <p14:creationId xmlns:p14="http://schemas.microsoft.com/office/powerpoint/2010/main" val="619349866"/>
      </p:ext>
    </p:extLst>
  </p:cSld>
  <p:clrMap bg1="lt1" tx1="dk1" bg2="lt2" tx2="dk2" accent1="accent1" accent2="accent2" accent3="accent3" accent4="accent4" accent5="accent5" accent6="accent6" hlink="hlink" folHlink="folHlink"/>
  <p:sldLayoutIdLst>
    <p:sldLayoutId id="2147483690" r:id="rId1"/>
    <p:sldLayoutId id="2147483691" r:id="rId2"/>
    <p:sldLayoutId id="2147483692" r:id="rId3"/>
    <p:sldLayoutId id="2147483693" r:id="rId4"/>
    <p:sldLayoutId id="2147483694" r:id="rId5"/>
    <p:sldLayoutId id="2147483695" r:id="rId6"/>
    <p:sldLayoutId id="2147483696" r:id="rId7"/>
    <p:sldLayoutId id="2147483697" r:id="rId8"/>
    <p:sldLayoutId id="2147483698" r:id="rId9"/>
    <p:sldLayoutId id="2147483699" r:id="rId10"/>
    <p:sldLayoutId id="2147483700" r:id="rId11"/>
    <p:sldLayoutId id="2147483701" r:id="rId12"/>
    <p:sldLayoutId id="2147483702" r:id="rId13"/>
    <p:sldLayoutId id="2147483703" r:id="rId14"/>
    <p:sldLayoutId id="2147483704" r:id="rId15"/>
    <p:sldLayoutId id="2147483705" r:id="rId16"/>
    <p:sldLayoutId id="2147483706" r:id="rId17"/>
  </p:sldLayoutIdLst>
  <p:txStyles>
    <p:titleStyle>
      <a:lvl1pPr algn="ctr" defTabSz="914400" rtl="0" eaLnBrk="1" latinLnBrk="0" hangingPunct="1">
        <a:lnSpc>
          <a:spcPct val="90000"/>
        </a:lnSpc>
        <a:spcBef>
          <a:spcPct val="0"/>
        </a:spcBef>
        <a:buNone/>
        <a:defRPr sz="3600" kern="1200" cap="all" baseline="0">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tx1"/>
        </a:buClr>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tx1"/>
        </a:buClr>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tx1"/>
        </a:buClr>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i="1" dirty="0" smtClean="0"/>
              <a:t>African wild dogs</a:t>
            </a:r>
            <a:br>
              <a:rPr lang="en-GB" i="1" dirty="0" smtClean="0"/>
            </a:br>
            <a:r>
              <a:rPr lang="en-GB" dirty="0" smtClean="0"/>
              <a:t> </a:t>
            </a:r>
            <a:endParaRPr lang="en-GB" dirty="0"/>
          </a:p>
        </p:txBody>
      </p:sp>
    </p:spTree>
    <p:extLst>
      <p:ext uri="{BB962C8B-B14F-4D97-AF65-F5344CB8AC3E}">
        <p14:creationId xmlns:p14="http://schemas.microsoft.com/office/powerpoint/2010/main" val="365990750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rot="10800000" flipV="1">
            <a:off x="1024128" y="1117664"/>
            <a:ext cx="9875520" cy="4417504"/>
          </a:xfrm>
        </p:spPr>
        <p:txBody>
          <a:bodyPr>
            <a:normAutofit fontScale="90000"/>
          </a:bodyPr>
          <a:lstStyle/>
          <a:p>
            <a:r>
              <a:rPr lang="en-GB" i="1" dirty="0" smtClean="0"/>
              <a:t>African wild dogs. </a:t>
            </a:r>
            <a:r>
              <a:rPr lang="en-GB" i="1" dirty="0"/>
              <a:t>will typically live around 11 years in the </a:t>
            </a:r>
            <a:r>
              <a:rPr lang="en-GB" i="1" dirty="0" smtClean="0"/>
              <a:t>wild . They </a:t>
            </a:r>
            <a:r>
              <a:rPr lang="en-GB" i="1" dirty="0"/>
              <a:t>are some of the most successful hunters bringing down around 80% of their targeted prey</a:t>
            </a:r>
            <a:r>
              <a:rPr lang="en-GB" i="1" dirty="0" smtClean="0"/>
              <a:t>. </a:t>
            </a:r>
            <a:r>
              <a:rPr lang="en-GB" i="1" dirty="0"/>
              <a:t>They are some of the most successful hunters bringing down around 80% of their targeted prey</a:t>
            </a:r>
            <a:r>
              <a:rPr lang="en-GB" i="1" dirty="0" smtClean="0"/>
              <a:t>.</a:t>
            </a:r>
            <a:r>
              <a:rPr lang="en-GB" dirty="0"/>
              <a:t> Other names for these animals include the </a:t>
            </a:r>
            <a:r>
              <a:rPr lang="en-GB" i="1" dirty="0"/>
              <a:t>African hunting dog, </a:t>
            </a:r>
            <a:r>
              <a:rPr lang="en-GB" dirty="0"/>
              <a:t>the </a:t>
            </a:r>
            <a:r>
              <a:rPr lang="en-GB" i="1" dirty="0"/>
              <a:t>painted hunting dog, </a:t>
            </a:r>
            <a:r>
              <a:rPr lang="en-GB" dirty="0"/>
              <a:t>and the ornate wolf.</a:t>
            </a:r>
            <a:endParaRPr lang="en-GB" i="1" dirty="0"/>
          </a:p>
        </p:txBody>
      </p:sp>
    </p:spTree>
    <p:extLst>
      <p:ext uri="{BB962C8B-B14F-4D97-AF65-F5344CB8AC3E}">
        <p14:creationId xmlns:p14="http://schemas.microsoft.com/office/powerpoint/2010/main" val="338773351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5 Fascinating Facts About the African Wild Dog (Lycaon Pictus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498542" cy="67299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7219387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304800" y="683519"/>
            <a:ext cx="11667744" cy="6574107"/>
          </a:xfrm>
          <a:prstGeom prst="rect">
            <a:avLst/>
          </a:prstGeom>
        </p:spPr>
        <p:txBody>
          <a:bodyPr wrap="square">
            <a:spAutoFit/>
          </a:bodyPr>
          <a:lstStyle/>
          <a:p>
            <a:pPr fontAlgn="base"/>
            <a:r>
              <a:rPr lang="en-GB" dirty="0" smtClean="0"/>
              <a:t>The </a:t>
            </a:r>
            <a:br>
              <a:rPr lang="en-GB" dirty="0" smtClean="0"/>
            </a:br>
            <a:r>
              <a:rPr lang="en-GB" dirty="0" smtClean="0"/>
              <a:t>African </a:t>
            </a:r>
            <a:r>
              <a:rPr lang="en-GB" dirty="0"/>
              <a:t>wild dog is one of the world’s most endangered mammals. The largest populations remain in southern Africa and the southern part of East Africa (especially Tanzania and northern Mozambique</a:t>
            </a:r>
            <a:r>
              <a:rPr lang="en-GB" dirty="0" smtClean="0"/>
              <a:t>). </a:t>
            </a:r>
            <a:r>
              <a:rPr lang="en-GB" dirty="0"/>
              <a:t>Wild dogs are social and gather in packs of around ten individuals, but some packs number more than 40. They are opportunistic predators that hunt medium-sized ruminants, such as gazelles. In a sprint, African wild dogs can reach speeds of more than 44 miles per hour.</a:t>
            </a:r>
            <a:br>
              <a:rPr lang="en-GB" dirty="0"/>
            </a:br>
            <a:r>
              <a:rPr lang="en-GB" dirty="0"/>
              <a:t/>
            </a:r>
            <a:br>
              <a:rPr lang="en-GB" dirty="0"/>
            </a:br>
            <a:endParaRPr lang="en-GB" i="1" dirty="0"/>
          </a:p>
        </p:txBody>
      </p:sp>
    </p:spTree>
    <p:extLst>
      <p:ext uri="{BB962C8B-B14F-4D97-AF65-F5344CB8AC3E}">
        <p14:creationId xmlns:p14="http://schemas.microsoft.com/office/powerpoint/2010/main" val="240797087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West Midland Safari Park monitoring Storm Dennis warnings after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9006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76921124"/>
      </p:ext>
    </p:extLst>
  </p:cSld>
  <p:clrMapOvr>
    <a:masterClrMapping/>
  </p:clrMapOvr>
  <p:timing>
    <p:tnLst>
      <p:par>
        <p:cTn id="1" dur="indefinite" restart="never" nodeType="tmRoot"/>
      </p:par>
    </p:tnLst>
  </p:timing>
</p:sld>
</file>

<file path=ppt/theme/theme1.xml><?xml version="1.0" encoding="utf-8"?>
<a:theme xmlns:a="http://schemas.openxmlformats.org/drawingml/2006/main" name="Droplet">
  <a:themeElements>
    <a:clrScheme name="Droplet">
      <a:dk1>
        <a:sysClr val="windowText" lastClr="000000"/>
      </a:dk1>
      <a:lt1>
        <a:sysClr val="window" lastClr="FFFFFF"/>
      </a:lt1>
      <a:dk2>
        <a:srgbClr val="355071"/>
      </a:dk2>
      <a:lt2>
        <a:srgbClr val="AABED7"/>
      </a:lt2>
      <a:accent1>
        <a:srgbClr val="2FA3EE"/>
      </a:accent1>
      <a:accent2>
        <a:srgbClr val="4BCAAD"/>
      </a:accent2>
      <a:accent3>
        <a:srgbClr val="86C157"/>
      </a:accent3>
      <a:accent4>
        <a:srgbClr val="D99C3F"/>
      </a:accent4>
      <a:accent5>
        <a:srgbClr val="CE6633"/>
      </a:accent5>
      <a:accent6>
        <a:srgbClr val="A35DD1"/>
      </a:accent6>
      <a:hlink>
        <a:srgbClr val="56BCFE"/>
      </a:hlink>
      <a:folHlink>
        <a:srgbClr val="97C5E3"/>
      </a:folHlink>
    </a:clrScheme>
    <a:fontScheme name="Drople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roplet">
      <a:fillStyleLst>
        <a:solidFill>
          <a:schemeClr val="phClr"/>
        </a:solidFill>
        <a:solidFill>
          <a:schemeClr val="phClr">
            <a:tint val="69000"/>
            <a:satMod val="105000"/>
            <a:lumMod val="110000"/>
          </a:schemeClr>
        </a:solidFill>
        <a:gradFill rotWithShape="1">
          <a:gsLst>
            <a:gs pos="0">
              <a:schemeClr val="phClr">
                <a:tint val="94000"/>
                <a:satMod val="100000"/>
                <a:lumMod val="108000"/>
              </a:schemeClr>
            </a:gs>
            <a:gs pos="50000">
              <a:schemeClr val="phClr">
                <a:tint val="98000"/>
                <a:shade val="100000"/>
                <a:satMod val="100000"/>
                <a:lumMod val="100000"/>
              </a:schemeClr>
            </a:gs>
            <a:gs pos="100000">
              <a:schemeClr val="phClr">
                <a:shade val="72000"/>
                <a:satMod val="120000"/>
                <a:lumMod val="100000"/>
              </a:schemeClr>
            </a:gs>
          </a:gsLst>
          <a:lin ang="5400000" scaled="0"/>
        </a:gradFill>
      </a:fillStyleLst>
      <a:lnStyleLst>
        <a:ln w="9525" cap="flat" cmpd="sng" algn="ctr">
          <a:solidFill>
            <a:schemeClr val="phClr">
              <a:shade val="60000"/>
            </a:scheme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effectStyle>
        <a:effectStyle>
          <a:effectLst>
            <a:outerShdw blurRad="63500" dist="25400" dir="5400000" algn="ctr" rotWithShape="0">
              <a:srgbClr val="000000">
                <a:alpha val="69000"/>
              </a:srgbClr>
            </a:outerShdw>
          </a:effectLst>
          <a:scene3d>
            <a:camera prst="orthographicFront">
              <a:rot lat="0" lon="0" rev="0"/>
            </a:camera>
            <a:lightRig rig="balanced" dir="t">
              <a:rot lat="0" lon="0" rev="1200000"/>
            </a:lightRig>
          </a:scene3d>
          <a:sp3d prstMaterial="plastic">
            <a:bevelT w="25400" h="25400"/>
          </a:sp3d>
        </a:effectStyle>
      </a:effectStyleLst>
      <a:bgFillStyleLst>
        <a:solidFill>
          <a:schemeClr val="phClr"/>
        </a:solidFill>
        <a:gradFill rotWithShape="1">
          <a:gsLst>
            <a:gs pos="0">
              <a:schemeClr val="phClr">
                <a:tint val="90000"/>
                <a:lumMod val="110000"/>
              </a:schemeClr>
            </a:gs>
            <a:gs pos="100000">
              <a:schemeClr val="phClr">
                <a:shade val="64000"/>
                <a:lumMod val="88000"/>
              </a:schemeClr>
            </a:gs>
          </a:gsLst>
          <a:lin ang="5400000" scaled="0"/>
        </a:gradFill>
        <a:gradFill rotWithShape="1">
          <a:gsLst>
            <a:gs pos="0">
              <a:schemeClr val="phClr">
                <a:tint val="84000"/>
                <a:shade val="100000"/>
                <a:hueMod val="130000"/>
                <a:satMod val="150000"/>
                <a:lumMod val="112000"/>
              </a:schemeClr>
            </a:gs>
            <a:gs pos="100000">
              <a:schemeClr val="phClr">
                <a:shade val="92000"/>
                <a:satMod val="140000"/>
                <a:lumMod val="110000"/>
              </a:schemeClr>
            </a:gs>
          </a:gsLst>
          <a:lin ang="5400000" scaled="0"/>
        </a:gradFill>
      </a:bgFillStyleLst>
    </a:fmtScheme>
  </a:themeElements>
  <a:objectDefaults/>
  <a:extraClrSchemeLst/>
  <a:extLst>
    <a:ext uri="{05A4C25C-085E-4340-85A3-A5531E510DB2}">
      <thm15:themeFamily xmlns:thm15="http://schemas.microsoft.com/office/thememl/2012/main" name="Droplet" id="{8984A317-299A-4E50-B45D-BFC9EDE2337A}" vid="{A633B6A3-9E7F-4C10-9C98-2517A3134361}"/>
    </a:ext>
  </a:extLst>
</a:theme>
</file>

<file path=docProps/app.xml><?xml version="1.0" encoding="utf-8"?>
<Properties xmlns="http://schemas.openxmlformats.org/officeDocument/2006/extended-properties" xmlns:vt="http://schemas.openxmlformats.org/officeDocument/2006/docPropsVTypes">
  <Template>TM04033925[[fn=Droplet]]</Template>
  <TotalTime>97</TotalTime>
  <Words>16</Words>
  <Application>Microsoft Office PowerPoint</Application>
  <PresentationFormat>Widescreen</PresentationFormat>
  <Paragraphs>3</Paragraphs>
  <Slides>5</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5</vt:i4>
      </vt:variant>
    </vt:vector>
  </HeadingPairs>
  <TitlesOfParts>
    <vt:vector size="8" baseType="lpstr">
      <vt:lpstr>Arial</vt:lpstr>
      <vt:lpstr>Tw Cen MT</vt:lpstr>
      <vt:lpstr>Droplet</vt:lpstr>
      <vt:lpstr>African wild dogs  </vt:lpstr>
      <vt:lpstr>African wild dogs. will typically live around 11 years in the wild . They are some of the most successful hunters bringing down around 80% of their targeted prey. They are some of the most successful hunters bringing down around 80% of their targeted prey. Other names for these animals include the African hunting dog, the painted hunting dog, and the ornate wolf.</vt:lpstr>
      <vt:lpstr>PowerPoint Presentation</vt:lpstr>
      <vt:lpstr>The  African wild dog is one of the world’s most endangered mammals. The largest populations remain in southern Africa and the southern part of East Africa (especially Tanzania and northern Mozambique). Wild dogs are social and gather in packs of around ten individuals, but some packs number more than 40. They are opportunistic predators that hunt medium-sized ruminants, such as gazelles. In a sprint, African wild dogs can reach speeds of more than 44 miles per hour.  </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African wild dogs</dc:title>
  <dc:creator>Red</dc:creator>
  <cp:lastModifiedBy>Red</cp:lastModifiedBy>
  <cp:revision>6</cp:revision>
  <dcterms:created xsi:type="dcterms:W3CDTF">2020-05-01T09:09:10Z</dcterms:created>
  <dcterms:modified xsi:type="dcterms:W3CDTF">2020-05-01T10:46:35Z</dcterms:modified>
</cp:coreProperties>
</file>