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0482C-978D-4164-8C22-17FC1DB43F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2494625"/>
            <a:ext cx="9448800" cy="1133876"/>
          </a:xfrm>
        </p:spPr>
        <p:txBody>
          <a:bodyPr/>
          <a:lstStyle/>
          <a:p>
            <a:pPr algn="ctr"/>
            <a:r>
              <a:rPr lang="en-GB" dirty="0"/>
              <a:t>Puppies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58D171-698E-4757-B574-6737198EE0D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Puppies are very cute and fluffy if you want to see all types of puppies you have come to the right place.</a:t>
            </a:r>
          </a:p>
        </p:txBody>
      </p:sp>
    </p:spTree>
    <p:extLst>
      <p:ext uri="{BB962C8B-B14F-4D97-AF65-F5344CB8AC3E}">
        <p14:creationId xmlns:p14="http://schemas.microsoft.com/office/powerpoint/2010/main" val="11798704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CDOH Free Rabies Vaccination Clinic - September 19 - Putnam County Online">
            <a:extLst>
              <a:ext uri="{FF2B5EF4-FFF2-40B4-BE49-F238E27FC236}">
                <a16:creationId xmlns:a16="http://schemas.microsoft.com/office/drawing/2014/main" id="{F5E34290-1898-4BCD-BCC8-F377658297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8938" y="3116471"/>
            <a:ext cx="5458924" cy="374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Bringing Home Your New Puppy! — The Puppy Academy">
            <a:extLst>
              <a:ext uri="{FF2B5EF4-FFF2-40B4-BE49-F238E27FC236}">
                <a16:creationId xmlns:a16="http://schemas.microsoft.com/office/drawing/2014/main" id="{45F310D6-B47B-4520-852B-783BDF40AF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4" y="3116471"/>
            <a:ext cx="3639284" cy="374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6" descr="Safe Chews for Puppies, Puppy Treats and Puppy Chew Sticks">
            <a:extLst>
              <a:ext uri="{FF2B5EF4-FFF2-40B4-BE49-F238E27FC236}">
                <a16:creationId xmlns:a16="http://schemas.microsoft.com/office/drawing/2014/main" id="{76400851-F9DB-4C03-B8DC-6EEB2289060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 descr="Six tips for looking after your new puppy, according to science">
            <a:extLst>
              <a:ext uri="{FF2B5EF4-FFF2-40B4-BE49-F238E27FC236}">
                <a16:creationId xmlns:a16="http://schemas.microsoft.com/office/drawing/2014/main" id="{AF1E8F75-516F-44CA-A5BA-D7FB01D85E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091" y="-66859"/>
            <a:ext cx="4769844" cy="318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10" descr="Why Puppies Love Baby Talk | Smart News | Smithsonian Magazine">
            <a:extLst>
              <a:ext uri="{FF2B5EF4-FFF2-40B4-BE49-F238E27FC236}">
                <a16:creationId xmlns:a16="http://schemas.microsoft.com/office/drawing/2014/main" id="{79C721DA-DB07-4310-B6F4-7464FA24CC3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6" name="Picture 12" descr="Puppies on Raw Diets - Blog">
            <a:extLst>
              <a:ext uri="{FF2B5EF4-FFF2-40B4-BE49-F238E27FC236}">
                <a16:creationId xmlns:a16="http://schemas.microsoft.com/office/drawing/2014/main" id="{F3F6142F-96D5-4E58-ADF4-9CD2AD127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7861" y="3116470"/>
            <a:ext cx="3210073" cy="374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D54AE6A-3A8B-4F73-92AB-656175C55435}"/>
              </a:ext>
            </a:extLst>
          </p:cNvPr>
          <p:cNvSpPr txBox="1"/>
          <p:nvPr/>
        </p:nvSpPr>
        <p:spPr>
          <a:xfrm>
            <a:off x="4950780" y="564881"/>
            <a:ext cx="22904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Here are some puppies there is a German Shepard, Huskie , Samoyed and Dachsond. They are very cute, just like every puppy.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D3E88C3-774A-40C3-A8D8-58B22E0DE3F7}"/>
              </a:ext>
            </a:extLst>
          </p:cNvPr>
          <p:cNvCxnSpPr>
            <a:cxnSpLocks/>
          </p:cNvCxnSpPr>
          <p:nvPr/>
        </p:nvCxnSpPr>
        <p:spPr>
          <a:xfrm flipH="1">
            <a:off x="4243526" y="1340528"/>
            <a:ext cx="707254" cy="16778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FAE12DB-E3FD-488C-BD1D-8D26F7389C44}"/>
              </a:ext>
            </a:extLst>
          </p:cNvPr>
          <p:cNvCxnSpPr>
            <a:cxnSpLocks/>
          </p:cNvCxnSpPr>
          <p:nvPr/>
        </p:nvCxnSpPr>
        <p:spPr>
          <a:xfrm flipH="1" flipV="1">
            <a:off x="6995604" y="1589103"/>
            <a:ext cx="2565646" cy="27609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9740F4D3-F8E3-4470-8F58-F7AECDA67BA6}"/>
              </a:ext>
            </a:extLst>
          </p:cNvPr>
          <p:cNvCxnSpPr/>
          <p:nvPr/>
        </p:nvCxnSpPr>
        <p:spPr>
          <a:xfrm flipH="1">
            <a:off x="3275014" y="1984133"/>
            <a:ext cx="2264652" cy="9854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177F0D24-46B5-45DC-855E-0E450174B275}"/>
              </a:ext>
            </a:extLst>
          </p:cNvPr>
          <p:cNvCxnSpPr/>
          <p:nvPr/>
        </p:nvCxnSpPr>
        <p:spPr>
          <a:xfrm flipV="1">
            <a:off x="5752730" y="1269507"/>
            <a:ext cx="2219418" cy="3195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9739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5D Diamond Painting Rottweiler Puppy Kit | Bonanza Marketplace">
            <a:extLst>
              <a:ext uri="{FF2B5EF4-FFF2-40B4-BE49-F238E27FC236}">
                <a16:creationId xmlns:a16="http://schemas.microsoft.com/office/drawing/2014/main" id="{62003612-021A-47F3-AC45-18471737DF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068" y="1087561"/>
            <a:ext cx="5149048" cy="4062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BAE2F5-0AFC-4530-A62A-3BFBF355BF13}"/>
              </a:ext>
            </a:extLst>
          </p:cNvPr>
          <p:cNvSpPr txBox="1"/>
          <p:nvPr/>
        </p:nvSpPr>
        <p:spPr>
          <a:xfrm>
            <a:off x="932155" y="2814221"/>
            <a:ext cx="22105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Rottweiler. They are mostly used by the police for caching criminals, they are very cute though.</a:t>
            </a:r>
          </a:p>
        </p:txBody>
      </p:sp>
      <p:pic>
        <p:nvPicPr>
          <p:cNvPr id="2052" name="Picture 4" descr="30 Human Foods Dogs Can And Can't Eat - Rottweiler Life | Rottweiler, Dog  food recipes, Human food">
            <a:extLst>
              <a:ext uri="{FF2B5EF4-FFF2-40B4-BE49-F238E27FC236}">
                <a16:creationId xmlns:a16="http://schemas.microsoft.com/office/drawing/2014/main" id="{A580744E-9D69-424D-B8E9-D6740BC8B7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8922" y="427539"/>
            <a:ext cx="2861847" cy="6244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4473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ocker spaniel puppy (Canis lupus familiaris), seated #9478225">
            <a:extLst>
              <a:ext uri="{FF2B5EF4-FFF2-40B4-BE49-F238E27FC236}">
                <a16:creationId xmlns:a16="http://schemas.microsoft.com/office/drawing/2014/main" id="{C327DFD0-EA9B-4952-9EF3-E479D30A2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3132" y="1437442"/>
            <a:ext cx="4374426" cy="437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D646611-12E4-45D5-A4C9-1DCA9BC3AEBF}"/>
              </a:ext>
            </a:extLst>
          </p:cNvPr>
          <p:cNvSpPr txBox="1"/>
          <p:nvPr/>
        </p:nvSpPr>
        <p:spPr>
          <a:xfrm>
            <a:off x="798990" y="2237173"/>
            <a:ext cx="24679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an English  Cocker Spaniel black and white. They are very fluffy. They like lots of attention.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14479C-2FDA-4C11-876B-DD0BB1075F18}"/>
              </a:ext>
            </a:extLst>
          </p:cNvPr>
          <p:cNvSpPr txBox="1"/>
          <p:nvPr/>
        </p:nvSpPr>
        <p:spPr>
          <a:xfrm>
            <a:off x="9410330" y="2237173"/>
            <a:ext cx="21572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 can get a working cocker spaniel which likes to go on lots of walks.</a:t>
            </a:r>
          </a:p>
        </p:txBody>
      </p:sp>
    </p:spTree>
    <p:extLst>
      <p:ext uri="{BB962C8B-B14F-4D97-AF65-F5344CB8AC3E}">
        <p14:creationId xmlns:p14="http://schemas.microsoft.com/office/powerpoint/2010/main" val="1865344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almatian Mix Puppies For Sale | Greenfield Puppies">
            <a:extLst>
              <a:ext uri="{FF2B5EF4-FFF2-40B4-BE49-F238E27FC236}">
                <a16:creationId xmlns:a16="http://schemas.microsoft.com/office/drawing/2014/main" id="{7A3163EF-CF85-490A-AC7C-6B2630AE13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097" y="1863617"/>
            <a:ext cx="5029200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45C95AD-18DF-44CB-94A5-2A62F7514065}"/>
              </a:ext>
            </a:extLst>
          </p:cNvPr>
          <p:cNvSpPr txBox="1"/>
          <p:nvPr/>
        </p:nvSpPr>
        <p:spPr>
          <a:xfrm>
            <a:off x="852255" y="2371758"/>
            <a:ext cx="23703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Dalmatian puppy they are born without spots and about at 6 months old they grow spots.</a:t>
            </a:r>
          </a:p>
        </p:txBody>
      </p:sp>
      <p:pic>
        <p:nvPicPr>
          <p:cNvPr id="1028" name="Picture 4" descr="Dalmatian | Breeds A to Z | The Kennel Club">
            <a:extLst>
              <a:ext uri="{FF2B5EF4-FFF2-40B4-BE49-F238E27FC236}">
                <a16:creationId xmlns:a16="http://schemas.microsoft.com/office/drawing/2014/main" id="{66012815-DDE7-4EF8-85F6-2598692341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0297" y="1901115"/>
            <a:ext cx="3335785" cy="2224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CE5C4EA9-ADBC-4CA1-9928-B8CB69B0ABD9}"/>
              </a:ext>
            </a:extLst>
          </p:cNvPr>
          <p:cNvCxnSpPr/>
          <p:nvPr/>
        </p:nvCxnSpPr>
        <p:spPr>
          <a:xfrm flipH="1">
            <a:off x="8682361" y="4190260"/>
            <a:ext cx="896645" cy="11452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FB727768-5101-4D67-A55E-9F5E7BCBBDE7}"/>
              </a:ext>
            </a:extLst>
          </p:cNvPr>
          <p:cNvSpPr txBox="1"/>
          <p:nvPr/>
        </p:nvSpPr>
        <p:spPr>
          <a:xfrm>
            <a:off x="7492753" y="5548544"/>
            <a:ext cx="19708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what they look like when their older.</a:t>
            </a:r>
          </a:p>
        </p:txBody>
      </p:sp>
    </p:spTree>
    <p:extLst>
      <p:ext uri="{BB962C8B-B14F-4D97-AF65-F5344CB8AC3E}">
        <p14:creationId xmlns:p14="http://schemas.microsoft.com/office/powerpoint/2010/main" val="4260059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 GOT A PUPPY! - Cooper the 8 week old Golden Retriever - YouTube">
            <a:extLst>
              <a:ext uri="{FF2B5EF4-FFF2-40B4-BE49-F238E27FC236}">
                <a16:creationId xmlns:a16="http://schemas.microsoft.com/office/drawing/2014/main" id="{639CD00B-0E94-4BAF-9C27-9AC0F29FAD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695" y="1823529"/>
            <a:ext cx="5708342" cy="3210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1D13C0-9ADA-4A33-B183-6624E0BFA7B8}"/>
              </a:ext>
            </a:extLst>
          </p:cNvPr>
          <p:cNvSpPr txBox="1"/>
          <p:nvPr/>
        </p:nvSpPr>
        <p:spPr>
          <a:xfrm>
            <a:off x="1145219" y="2849732"/>
            <a:ext cx="179329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Golden Retriever puppy they can grow very tall ,they are really fluffy!   </a:t>
            </a:r>
          </a:p>
        </p:txBody>
      </p:sp>
      <p:pic>
        <p:nvPicPr>
          <p:cNvPr id="2052" name="Picture 4" descr="About The Breed: Golden Retriever - Highland Canine: Professional Dog  Training Solutions">
            <a:extLst>
              <a:ext uri="{FF2B5EF4-FFF2-40B4-BE49-F238E27FC236}">
                <a16:creationId xmlns:a16="http://schemas.microsoft.com/office/drawing/2014/main" id="{DB79C821-A459-4C58-826E-CF962627C2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1037" y="2276289"/>
            <a:ext cx="3340963" cy="205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515AB3-9F11-4277-8F44-5637C08EDD1D}"/>
              </a:ext>
            </a:extLst>
          </p:cNvPr>
          <p:cNvSpPr txBox="1"/>
          <p:nvPr/>
        </p:nvSpPr>
        <p:spPr>
          <a:xfrm>
            <a:off x="9945949" y="5116585"/>
            <a:ext cx="16571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what they look like when they are older.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5D7E7C65-4F45-42A7-97D3-B2722DBA9AB8}"/>
              </a:ext>
            </a:extLst>
          </p:cNvPr>
          <p:cNvCxnSpPr/>
          <p:nvPr/>
        </p:nvCxnSpPr>
        <p:spPr>
          <a:xfrm flipH="1" flipV="1">
            <a:off x="10404629" y="4403324"/>
            <a:ext cx="116889" cy="6311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31122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hinese cafe featuring dogs dyed to look like pandas facing backlash |  China | The Guardian">
            <a:extLst>
              <a:ext uri="{FF2B5EF4-FFF2-40B4-BE49-F238E27FC236}">
                <a16:creationId xmlns:a16="http://schemas.microsoft.com/office/drawing/2014/main" id="{42150EE2-7A21-46DC-BA03-6726AFA9B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4641" y="1802167"/>
            <a:ext cx="4338221" cy="3253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how chow puppy in the house. Purebred red dog chow chow - Buy this stock  photo and explore similar images at Adobe Stock | Adobe Stock">
            <a:extLst>
              <a:ext uri="{FF2B5EF4-FFF2-40B4-BE49-F238E27FC236}">
                <a16:creationId xmlns:a16="http://schemas.microsoft.com/office/drawing/2014/main" id="{654925E3-AC78-4490-A58A-F97A672D0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0823" y="1154282"/>
            <a:ext cx="31623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E127E5F-B251-494B-B09C-147ACD51F9CC}"/>
              </a:ext>
            </a:extLst>
          </p:cNvPr>
          <p:cNvSpPr txBox="1"/>
          <p:nvPr/>
        </p:nvSpPr>
        <p:spPr>
          <a:xfrm>
            <a:off x="1340528" y="2539014"/>
            <a:ext cx="20684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a Chow Chow they are super fluffy.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86CDF7CF-9FD3-4DE0-AEB1-56BA006FE5E1}"/>
              </a:ext>
            </a:extLst>
          </p:cNvPr>
          <p:cNvCxnSpPr/>
          <p:nvPr/>
        </p:nvCxnSpPr>
        <p:spPr>
          <a:xfrm>
            <a:off x="2938509" y="3429000"/>
            <a:ext cx="2272683" cy="10897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590C0479-6D76-4A6A-90A4-14DE703FDF7A}"/>
              </a:ext>
            </a:extLst>
          </p:cNvPr>
          <p:cNvSpPr txBox="1"/>
          <p:nvPr/>
        </p:nvSpPr>
        <p:spPr>
          <a:xfrm>
            <a:off x="1447060" y="4616388"/>
            <a:ext cx="22075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They love having attention and love being fussed.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23A465B4-A8CB-42E2-9676-70837FD63D2F}"/>
              </a:ext>
            </a:extLst>
          </p:cNvPr>
          <p:cNvCxnSpPr/>
          <p:nvPr/>
        </p:nvCxnSpPr>
        <p:spPr>
          <a:xfrm flipV="1">
            <a:off x="3654641" y="5184559"/>
            <a:ext cx="5436093" cy="976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2529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oon Des Loulou De Pomeranie chien de race toutes races en tous  departements France inscrit sur Chiens-de-France">
            <a:extLst>
              <a:ext uri="{FF2B5EF4-FFF2-40B4-BE49-F238E27FC236}">
                <a16:creationId xmlns:a16="http://schemas.microsoft.com/office/drawing/2014/main" id="{B8BBAF60-C359-4A7A-91E3-83FB42EAC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533" y="1806129"/>
            <a:ext cx="5341398" cy="355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638A7C6-1C84-4B75-B865-CAF1779A0CAF}"/>
              </a:ext>
            </a:extLst>
          </p:cNvPr>
          <p:cNvSpPr txBox="1"/>
          <p:nvPr/>
        </p:nvSpPr>
        <p:spPr>
          <a:xfrm>
            <a:off x="1074198" y="2681056"/>
            <a:ext cx="17755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Pomeranian they are very fluffy and quite small. 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C2E42E0C-A3C5-4CF5-87DE-E59937893685}"/>
              </a:ext>
            </a:extLst>
          </p:cNvPr>
          <p:cNvCxnSpPr/>
          <p:nvPr/>
        </p:nvCxnSpPr>
        <p:spPr>
          <a:xfrm flipV="1">
            <a:off x="2707689" y="3018408"/>
            <a:ext cx="2920754" cy="9232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87817DA7-2A33-4EAB-BE38-3EC7836B82B9}"/>
              </a:ext>
            </a:extLst>
          </p:cNvPr>
          <p:cNvSpPr txBox="1"/>
          <p:nvPr/>
        </p:nvSpPr>
        <p:spPr>
          <a:xfrm>
            <a:off x="9428085" y="2095130"/>
            <a:ext cx="1935332" cy="1491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461A4F-E5A0-42E0-90A9-7F856C94E876}"/>
              </a:ext>
            </a:extLst>
          </p:cNvPr>
          <p:cNvSpPr txBox="1"/>
          <p:nvPr/>
        </p:nvSpPr>
        <p:spPr>
          <a:xfrm>
            <a:off x="9428085" y="2290439"/>
            <a:ext cx="19353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They weigh 7-10 pounds and come from big dogs!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6D7FDCF9-67B6-4E74-8DEE-49754DC01F63}"/>
              </a:ext>
            </a:extLst>
          </p:cNvPr>
          <p:cNvCxnSpPr/>
          <p:nvPr/>
        </p:nvCxnSpPr>
        <p:spPr>
          <a:xfrm flipH="1">
            <a:off x="7128769" y="3018408"/>
            <a:ext cx="2219417" cy="1953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1276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5 Amazing Facts About French Bulldog Personality - Ollie Blog">
            <a:extLst>
              <a:ext uri="{FF2B5EF4-FFF2-40B4-BE49-F238E27FC236}">
                <a16:creationId xmlns:a16="http://schemas.microsoft.com/office/drawing/2014/main" id="{0C2270C3-8F5E-4298-A626-1860E4936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608" y="1328001"/>
            <a:ext cx="5209343" cy="34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B820F5A-83BB-4666-BBCD-CCC458152E75}"/>
              </a:ext>
            </a:extLst>
          </p:cNvPr>
          <p:cNvSpPr txBox="1"/>
          <p:nvPr/>
        </p:nvSpPr>
        <p:spPr>
          <a:xfrm>
            <a:off x="816746" y="2334827"/>
            <a:ext cx="243248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French Bulldog they are quite small and love attention. They cannot swim because of their big heads.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895BC3-269F-43BD-8E69-98C02E8DF2BF}"/>
              </a:ext>
            </a:extLst>
          </p:cNvPr>
          <p:cNvSpPr txBox="1"/>
          <p:nvPr/>
        </p:nvSpPr>
        <p:spPr>
          <a:xfrm>
            <a:off x="9357064" y="2503503"/>
            <a:ext cx="19175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Frenchie's have two different  styles of ears.</a:t>
            </a:r>
          </a:p>
        </p:txBody>
      </p:sp>
    </p:spTree>
    <p:extLst>
      <p:ext uri="{BB962C8B-B14F-4D97-AF65-F5344CB8AC3E}">
        <p14:creationId xmlns:p14="http://schemas.microsoft.com/office/powerpoint/2010/main" val="26558246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erman Shepherd Puppies - Breed Guide | Purina Australia">
            <a:extLst>
              <a:ext uri="{FF2B5EF4-FFF2-40B4-BE49-F238E27FC236}">
                <a16:creationId xmlns:a16="http://schemas.microsoft.com/office/drawing/2014/main" id="{5FEA9052-2319-42F6-8EED-AFB5C506E1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275" y="1768575"/>
            <a:ext cx="5767792" cy="332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E44C110-03C0-41C0-A763-8A3E2EEAB786}"/>
              </a:ext>
            </a:extLst>
          </p:cNvPr>
          <p:cNvSpPr txBox="1"/>
          <p:nvPr/>
        </p:nvSpPr>
        <p:spPr>
          <a:xfrm>
            <a:off x="603681" y="2814222"/>
            <a:ext cx="21750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German Shepherd they make excellent guard and police dogs they will protect their owners at all costs.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7D4645-3C62-4ACE-A53B-2A8847D04458}"/>
              </a:ext>
            </a:extLst>
          </p:cNvPr>
          <p:cNvSpPr txBox="1"/>
          <p:nvPr/>
        </p:nvSpPr>
        <p:spPr>
          <a:xfrm>
            <a:off x="9570128" y="1961965"/>
            <a:ext cx="2166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They are very very fluffy and are super cute! </a:t>
            </a:r>
          </a:p>
        </p:txBody>
      </p:sp>
    </p:spTree>
    <p:extLst>
      <p:ext uri="{BB962C8B-B14F-4D97-AF65-F5344CB8AC3E}">
        <p14:creationId xmlns:p14="http://schemas.microsoft.com/office/powerpoint/2010/main" val="15421822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he Siberian Husky Dog Breed Information Center">
            <a:extLst>
              <a:ext uri="{FF2B5EF4-FFF2-40B4-BE49-F238E27FC236}">
                <a16:creationId xmlns:a16="http://schemas.microsoft.com/office/drawing/2014/main" id="{55D32477-FCE2-48C9-AE04-F882F83DB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6760" y="2046179"/>
            <a:ext cx="4563862" cy="2472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3D78614-87B5-434D-91AE-B2139E853202}"/>
              </a:ext>
            </a:extLst>
          </p:cNvPr>
          <p:cNvSpPr txBox="1"/>
          <p:nvPr/>
        </p:nvSpPr>
        <p:spPr>
          <a:xfrm>
            <a:off x="1482571" y="2432482"/>
            <a:ext cx="211288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Huskie they are descended from wolfs they have the same viciousness but different cuteness.</a:t>
            </a:r>
          </a:p>
        </p:txBody>
      </p:sp>
      <p:pic>
        <p:nvPicPr>
          <p:cNvPr id="4100" name="Picture 4" descr="Siberian Huskies – Fun Facts and Crate Size – Pet Crates Direct">
            <a:extLst>
              <a:ext uri="{FF2B5EF4-FFF2-40B4-BE49-F238E27FC236}">
                <a16:creationId xmlns:a16="http://schemas.microsoft.com/office/drawing/2014/main" id="{F848B7FE-2427-4636-B387-ACFC244C5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623" y="1761754"/>
            <a:ext cx="3893322" cy="3893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FF68585-F5DB-4A2C-859A-115758701AE3}"/>
              </a:ext>
            </a:extLst>
          </p:cNvPr>
          <p:cNvSpPr txBox="1"/>
          <p:nvPr/>
        </p:nvSpPr>
        <p:spPr>
          <a:xfrm>
            <a:off x="4429957" y="5024761"/>
            <a:ext cx="17311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They look like this when they are older.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D78A7600-2B03-48BB-882A-AEF4941EC13E}"/>
              </a:ext>
            </a:extLst>
          </p:cNvPr>
          <p:cNvCxnSpPr/>
          <p:nvPr/>
        </p:nvCxnSpPr>
        <p:spPr>
          <a:xfrm flipV="1">
            <a:off x="6232124" y="3639845"/>
            <a:ext cx="3062796" cy="21927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07185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ow Much So Samoyeds Cost? Costs, Considerations &amp; Buying Tips!">
            <a:extLst>
              <a:ext uri="{FF2B5EF4-FFF2-40B4-BE49-F238E27FC236}">
                <a16:creationId xmlns:a16="http://schemas.microsoft.com/office/drawing/2014/main" id="{F1F54FA9-2DA2-4303-8090-F79DCF36E7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427" y="1948763"/>
            <a:ext cx="4437540" cy="2960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64D8CD7-641A-43CE-98EF-AC9F31E1215F}"/>
              </a:ext>
            </a:extLst>
          </p:cNvPr>
          <p:cNvSpPr txBox="1"/>
          <p:nvPr/>
        </p:nvSpPr>
        <p:spPr>
          <a:xfrm>
            <a:off x="1065320" y="2556769"/>
            <a:ext cx="25478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Samoyed they are basically bigger versions of  Pomeranians they can grow to the same size of a Golden Retriever witch is big!       </a:t>
            </a:r>
          </a:p>
        </p:txBody>
      </p:sp>
      <p:pic>
        <p:nvPicPr>
          <p:cNvPr id="5126" name="Picture 6" descr="Samoyed | Breeds A to Z | The Kennel Club">
            <a:extLst>
              <a:ext uri="{FF2B5EF4-FFF2-40B4-BE49-F238E27FC236}">
                <a16:creationId xmlns:a16="http://schemas.microsoft.com/office/drawing/2014/main" id="{ECDD5E1F-B069-46D0-98F7-66F3CCBCD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966" y="1948763"/>
            <a:ext cx="3994159" cy="257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0F80BF4-A2A0-46D7-9A40-0AB51DCEFCB8}"/>
              </a:ext>
            </a:extLst>
          </p:cNvPr>
          <p:cNvSpPr txBox="1"/>
          <p:nvPr/>
        </p:nvSpPr>
        <p:spPr>
          <a:xfrm>
            <a:off x="6436311" y="5397623"/>
            <a:ext cx="17666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what they look like when they are older.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BB16ED25-7763-4620-B8E5-788780014D20}"/>
              </a:ext>
            </a:extLst>
          </p:cNvPr>
          <p:cNvCxnSpPr/>
          <p:nvPr/>
        </p:nvCxnSpPr>
        <p:spPr>
          <a:xfrm flipV="1">
            <a:off x="8202966" y="4279037"/>
            <a:ext cx="1038688" cy="13937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48249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apple Dachshund puppy : rarepuppers">
            <a:extLst>
              <a:ext uri="{FF2B5EF4-FFF2-40B4-BE49-F238E27FC236}">
                <a16:creationId xmlns:a16="http://schemas.microsoft.com/office/drawing/2014/main" id="{06CF5015-EA1E-4B03-8591-2EE9C3651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784" y="1757039"/>
            <a:ext cx="3487630" cy="3487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3A7D45C-E6EE-4BF5-9A3F-DD64979F5253}"/>
              </a:ext>
            </a:extLst>
          </p:cNvPr>
          <p:cNvSpPr txBox="1"/>
          <p:nvPr/>
        </p:nvSpPr>
        <p:spPr>
          <a:xfrm>
            <a:off x="1802167" y="2334827"/>
            <a:ext cx="174002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Dachshund they are also known as sausage dogs, they have long bodies and are very cute. –just like all puppies-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C0DE82-76AE-4180-B90F-6B36DC2D6553}"/>
              </a:ext>
            </a:extLst>
          </p:cNvPr>
          <p:cNvSpPr txBox="1"/>
          <p:nvPr/>
        </p:nvSpPr>
        <p:spPr>
          <a:xfrm>
            <a:off x="9055223" y="2787588"/>
            <a:ext cx="21661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 isn’t really a change when they get older except they grow a tiny bit.  </a:t>
            </a:r>
          </a:p>
        </p:txBody>
      </p:sp>
    </p:spTree>
    <p:extLst>
      <p:ext uri="{BB962C8B-B14F-4D97-AF65-F5344CB8AC3E}">
        <p14:creationId xmlns:p14="http://schemas.microsoft.com/office/powerpoint/2010/main" val="4079706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nglish Bulldog Puppies | Sheerness, Kent | Pets4Homes">
            <a:extLst>
              <a:ext uri="{FF2B5EF4-FFF2-40B4-BE49-F238E27FC236}">
                <a16:creationId xmlns:a16="http://schemas.microsoft.com/office/drawing/2014/main" id="{25CF3E17-FA32-418A-A26E-827772D349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396" y="1491447"/>
            <a:ext cx="4385569" cy="3289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EDB7858-B78F-446D-991B-55AEFB1C51A9}"/>
              </a:ext>
            </a:extLst>
          </p:cNvPr>
          <p:cNvSpPr txBox="1"/>
          <p:nvPr/>
        </p:nvSpPr>
        <p:spPr>
          <a:xfrm>
            <a:off x="1253231" y="2258872"/>
            <a:ext cx="158022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English Bulldog they are quite lazy and funny.</a:t>
            </a:r>
          </a:p>
        </p:txBody>
      </p:sp>
      <p:pic>
        <p:nvPicPr>
          <p:cNvPr id="7172" name="Picture 4" descr="English Bulldog Lifespan: How Long Do English Bulldogs Live?">
            <a:extLst>
              <a:ext uri="{FF2B5EF4-FFF2-40B4-BE49-F238E27FC236}">
                <a16:creationId xmlns:a16="http://schemas.microsoft.com/office/drawing/2014/main" id="{24F07B30-9F4D-462B-B922-8974A0B5F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761" y="1491447"/>
            <a:ext cx="4113780" cy="2228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EC45939-80F6-4058-AFC1-171504C6F6EB}"/>
              </a:ext>
            </a:extLst>
          </p:cNvPr>
          <p:cNvSpPr txBox="1"/>
          <p:nvPr/>
        </p:nvSpPr>
        <p:spPr>
          <a:xfrm>
            <a:off x="9312676" y="5166804"/>
            <a:ext cx="17932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They look like this when they are older.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F35F3336-234A-4B29-BAEF-1F36B7F40885}"/>
              </a:ext>
            </a:extLst>
          </p:cNvPr>
          <p:cNvCxnSpPr>
            <a:stCxn id="3" idx="0"/>
          </p:cNvCxnSpPr>
          <p:nvPr/>
        </p:nvCxnSpPr>
        <p:spPr>
          <a:xfrm flipV="1">
            <a:off x="10209321" y="3861837"/>
            <a:ext cx="79898" cy="13049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37949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ute Pug Puppy | Pug puppies, Cute pugs, Baby pugs">
            <a:extLst>
              <a:ext uri="{FF2B5EF4-FFF2-40B4-BE49-F238E27FC236}">
                <a16:creationId xmlns:a16="http://schemas.microsoft.com/office/drawing/2014/main" id="{C56CE0DA-D663-4B63-8F2B-06FB9066BC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810" y="2175029"/>
            <a:ext cx="3452072" cy="3257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5EBA209-920A-4198-839E-208329BB1DAB}"/>
              </a:ext>
            </a:extLst>
          </p:cNvPr>
          <p:cNvSpPr txBox="1"/>
          <p:nvPr/>
        </p:nvSpPr>
        <p:spPr>
          <a:xfrm>
            <a:off x="1118586" y="2636668"/>
            <a:ext cx="247687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Pug they fart a lot, but still are very cute they are small when they are older or younger.</a:t>
            </a:r>
          </a:p>
        </p:txBody>
      </p:sp>
      <p:pic>
        <p:nvPicPr>
          <p:cNvPr id="8196" name="Picture 4" descr="Pug - Wikipedia">
            <a:extLst>
              <a:ext uri="{FF2B5EF4-FFF2-40B4-BE49-F238E27FC236}">
                <a16:creationId xmlns:a16="http://schemas.microsoft.com/office/drawing/2014/main" id="{7C205AF5-4579-483F-8DD9-68FA383697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882" y="2175029"/>
            <a:ext cx="4087266" cy="3257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0DFF06-7EDF-49CD-B2F4-84A20AA22B6D}"/>
              </a:ext>
            </a:extLst>
          </p:cNvPr>
          <p:cNvSpPr txBox="1"/>
          <p:nvPr/>
        </p:nvSpPr>
        <p:spPr>
          <a:xfrm>
            <a:off x="6507332" y="6010183"/>
            <a:ext cx="3870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when they are older do you see a difference?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7FE81DFF-616F-421E-912B-1EF332DA768C}"/>
              </a:ext>
            </a:extLst>
          </p:cNvPr>
          <p:cNvCxnSpPr/>
          <p:nvPr/>
        </p:nvCxnSpPr>
        <p:spPr>
          <a:xfrm flipV="1">
            <a:off x="9321553" y="5521911"/>
            <a:ext cx="168676" cy="4527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03504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unter Pembroke Welsh Corgi Puppy 601297 | PuppySpot">
            <a:extLst>
              <a:ext uri="{FF2B5EF4-FFF2-40B4-BE49-F238E27FC236}">
                <a16:creationId xmlns:a16="http://schemas.microsoft.com/office/drawing/2014/main" id="{EB9A443F-5BEB-483E-B844-B65EF01B60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82" y="1815900"/>
            <a:ext cx="3457436" cy="3457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C27811B-C642-4AAC-B77E-1C92909C5A97}"/>
              </a:ext>
            </a:extLst>
          </p:cNvPr>
          <p:cNvSpPr txBox="1"/>
          <p:nvPr/>
        </p:nvSpPr>
        <p:spPr>
          <a:xfrm>
            <a:off x="695417" y="3442316"/>
            <a:ext cx="31249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Corgi they have been the royal family dog for ages.</a:t>
            </a:r>
          </a:p>
        </p:txBody>
      </p:sp>
      <p:pic>
        <p:nvPicPr>
          <p:cNvPr id="9220" name="Picture 4" descr="Pembroke Welsh Corgi Dog Breed Information">
            <a:extLst>
              <a:ext uri="{FF2B5EF4-FFF2-40B4-BE49-F238E27FC236}">
                <a16:creationId xmlns:a16="http://schemas.microsoft.com/office/drawing/2014/main" id="{24734FF9-421A-481C-BE45-0383FA68B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1643" y="2049631"/>
            <a:ext cx="3471862" cy="2563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DB2AB81-628F-48BC-A954-A60102618A6E}"/>
              </a:ext>
            </a:extLst>
          </p:cNvPr>
          <p:cNvSpPr txBox="1"/>
          <p:nvPr/>
        </p:nvSpPr>
        <p:spPr>
          <a:xfrm>
            <a:off x="8016536" y="5273336"/>
            <a:ext cx="16512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when they are older.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A5ED6B6B-5AA9-4CA6-9D75-020F750F4539}"/>
              </a:ext>
            </a:extLst>
          </p:cNvPr>
          <p:cNvCxnSpPr>
            <a:cxnSpLocks/>
          </p:cNvCxnSpPr>
          <p:nvPr/>
        </p:nvCxnSpPr>
        <p:spPr>
          <a:xfrm flipV="1">
            <a:off x="9241654" y="4731798"/>
            <a:ext cx="617947" cy="10031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96451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d Cockapoo Puppy, 6 Weeks Old Photograph by Mark Taylor">
            <a:extLst>
              <a:ext uri="{FF2B5EF4-FFF2-40B4-BE49-F238E27FC236}">
                <a16:creationId xmlns:a16="http://schemas.microsoft.com/office/drawing/2014/main" id="{03427514-8009-40FE-B071-B26565F0A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229" y="1325374"/>
            <a:ext cx="3907469" cy="3026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B3DA1F6-77D1-457C-AF5C-330BB350C1FD}"/>
              </a:ext>
            </a:extLst>
          </p:cNvPr>
          <p:cNvSpPr txBox="1"/>
          <p:nvPr/>
        </p:nvSpPr>
        <p:spPr>
          <a:xfrm>
            <a:off x="1098945" y="2392168"/>
            <a:ext cx="13316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 Cocker Poo they are so cute and fluffy they weigh 5.4-11 kg.</a:t>
            </a:r>
          </a:p>
        </p:txBody>
      </p:sp>
      <p:pic>
        <p:nvPicPr>
          <p:cNvPr id="10244" name="Picture 4" descr="Adorable Cockapoo puppies available. Check out our Teacup Cockapoo puppies  available, as well as the occasion… | Cockapoo dog, Cockapoo puppies,  Really cute puppies">
            <a:extLst>
              <a:ext uri="{FF2B5EF4-FFF2-40B4-BE49-F238E27FC236}">
                <a16:creationId xmlns:a16="http://schemas.microsoft.com/office/drawing/2014/main" id="{5537958A-E355-4B0A-99D7-FC319B46B5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4982" y="1479525"/>
            <a:ext cx="3369116" cy="3369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4A000316-45D1-4690-ADC6-845F89811568}"/>
              </a:ext>
            </a:extLst>
          </p:cNvPr>
          <p:cNvCxnSpPr/>
          <p:nvPr/>
        </p:nvCxnSpPr>
        <p:spPr>
          <a:xfrm flipV="1">
            <a:off x="7395099" y="4927107"/>
            <a:ext cx="967666" cy="7989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8363B0A4-09DE-49A3-AF75-957A1A63499A}"/>
              </a:ext>
            </a:extLst>
          </p:cNvPr>
          <p:cNvSpPr txBox="1"/>
          <p:nvPr/>
        </p:nvSpPr>
        <p:spPr>
          <a:xfrm>
            <a:off x="5983550" y="5877017"/>
            <a:ext cx="1748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when they are older.</a:t>
            </a:r>
          </a:p>
        </p:txBody>
      </p:sp>
    </p:spTree>
    <p:extLst>
      <p:ext uri="{BB962C8B-B14F-4D97-AF65-F5344CB8AC3E}">
        <p14:creationId xmlns:p14="http://schemas.microsoft.com/office/powerpoint/2010/main" val="6938427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9F1D1D-393C-400A-B810-9FEC4BD3F5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By Eva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5483D8-7DDA-47DF-AFA0-86568860273A}"/>
              </a:ext>
            </a:extLst>
          </p:cNvPr>
          <p:cNvSpPr txBox="1"/>
          <p:nvPr/>
        </p:nvSpPr>
        <p:spPr>
          <a:xfrm>
            <a:off x="4776186" y="3429000"/>
            <a:ext cx="22105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Hope you have enjoyed sorry if I didn’t get all of the breeds.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2FDB843-2CB2-4C5B-B99F-3BC27FAE9B9B}"/>
              </a:ext>
            </a:extLst>
          </p:cNvPr>
          <p:cNvSpPr txBox="1"/>
          <p:nvPr/>
        </p:nvSpPr>
        <p:spPr>
          <a:xfrm>
            <a:off x="8398276" y="834501"/>
            <a:ext cx="19885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600" dirty="0">
                <a:sym typeface="Wingdings" panose="05000000000000000000" pitchFamily="2" charset="2"/>
              </a:rPr>
              <a:t></a:t>
            </a:r>
            <a:endParaRPr lang="en-GB" sz="5600" dirty="0"/>
          </a:p>
        </p:txBody>
      </p:sp>
    </p:spTree>
    <p:extLst>
      <p:ext uri="{BB962C8B-B14F-4D97-AF65-F5344CB8AC3E}">
        <p14:creationId xmlns:p14="http://schemas.microsoft.com/office/powerpoint/2010/main" val="2615622964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</TotalTime>
  <Words>492</Words>
  <Application>Microsoft Office PowerPoint</Application>
  <PresentationFormat>Widescreen</PresentationFormat>
  <Paragraphs>35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Century Gothic</vt:lpstr>
      <vt:lpstr>Wingdings</vt:lpstr>
      <vt:lpstr>Vapor Trail</vt:lpstr>
      <vt:lpstr>Puppies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By Eva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Puppies</dc:title>
  <dc:creator>Anna Stapleton</dc:creator>
  <cp:lastModifiedBy>Anna Stapleton</cp:lastModifiedBy>
  <cp:revision>13</cp:revision>
  <dcterms:created xsi:type="dcterms:W3CDTF">2021-01-29T10:35:24Z</dcterms:created>
  <dcterms:modified xsi:type="dcterms:W3CDTF">2021-01-29T13:42:36Z</dcterms:modified>
</cp:coreProperties>
</file>