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1"/>
  </p:notesMasterIdLst>
  <p:sldIdLst>
    <p:sldId id="256" r:id="rId2"/>
    <p:sldId id="258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59" r:id="rId12"/>
    <p:sldId id="260" r:id="rId13"/>
    <p:sldId id="261" r:id="rId14"/>
    <p:sldId id="270" r:id="rId15"/>
    <p:sldId id="271" r:id="rId16"/>
    <p:sldId id="276" r:id="rId17"/>
    <p:sldId id="275" r:id="rId18"/>
    <p:sldId id="272" r:id="rId19"/>
    <p:sldId id="277" r:id="rId20"/>
    <p:sldId id="279" r:id="rId21"/>
    <p:sldId id="278" r:id="rId22"/>
    <p:sldId id="273" r:id="rId23"/>
    <p:sldId id="274" r:id="rId24"/>
    <p:sldId id="280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6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5ED01-9E74-4C74-AF5D-80FB179F3390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E0937-AD4E-49D4-9934-27D076264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451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D2DD984-736C-40C9-ACEB-8CACE95E5869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113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80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7644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699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14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137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2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46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131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727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ED2DD984-736C-40C9-ACEB-8CACE95E5869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4875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8D726A5-7900-41B4-8D49-49B4A2010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alphaModFix amt="4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08" b="37680"/>
          <a:stretch/>
        </p:blipFill>
        <p:spPr>
          <a:xfrm>
            <a:off x="20" y="-1"/>
            <a:ext cx="1218893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7" y="643467"/>
            <a:ext cx="7164674" cy="5571066"/>
          </a:xfrm>
        </p:spPr>
        <p:txBody>
          <a:bodyPr>
            <a:normAutofit/>
          </a:bodyPr>
          <a:lstStyle/>
          <a:p>
            <a:r>
              <a:rPr lang="en-GB" sz="6600">
                <a:solidFill>
                  <a:schemeClr val="tx1"/>
                </a:solidFill>
              </a:rPr>
              <a:t>Week 1 Day 3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6E49661-E258-450C-8150-A91A6B30D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39605" y="1828800"/>
            <a:ext cx="0" cy="32004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02993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D12A5BA-B063-4B33-AB08-86CF7D23F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7DFAF29-6BD8-4A93-A292-D6A8C6EFB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5F40173-F096-49CC-A730-A2DF1F04E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06CEF0B-5733-482C-9868-4C57AF79D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276" y="640080"/>
            <a:ext cx="4208656" cy="303485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400" spc="200">
                <a:solidFill>
                  <a:srgbClr val="FFFFFF"/>
                </a:solidFill>
              </a:rPr>
              <a:t>Read Chapter 4 </a:t>
            </a:r>
            <a:r>
              <a:rPr lang="en-US" sz="4400" i="1" spc="200">
                <a:solidFill>
                  <a:srgbClr val="FFFFFF"/>
                </a:solidFill>
              </a:rPr>
              <a:t>‘I nearly shaved myself to death’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921" y="3849539"/>
            <a:ext cx="4204012" cy="23594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>
                <a:solidFill>
                  <a:srgbClr val="FFFFFF"/>
                </a:solidFill>
              </a:rPr>
              <a:t>As you read, jot down interesting information about Liam in your books. 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C5D3B4D-9BAC-482B-A34B-01BB35CB53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6679" y="3765314"/>
            <a:ext cx="3931920" cy="0"/>
          </a:xfrm>
          <a:prstGeom prst="line">
            <a:avLst/>
          </a:prstGeom>
          <a:ln w="1905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031" y="640080"/>
            <a:ext cx="2789408" cy="557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9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E9FB330-7836-3540-A362-9489D8E41B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82" b="8197"/>
          <a:stretch/>
        </p:blipFill>
        <p:spPr>
          <a:xfrm>
            <a:off x="1920301" y="0"/>
            <a:ext cx="7913247" cy="6929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667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40B89BFA-E47D-1749-B151-C18BEF1C9A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633" y="0"/>
            <a:ext cx="81696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677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8694FA8A-59E9-5A4C-8859-F4EFE56FD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938" y="0"/>
            <a:ext cx="83944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908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A53CC49C-D68D-D44C-AFEC-815619C589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683" y="0"/>
            <a:ext cx="84994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653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14DB18D6-EA92-E24A-B5B9-1ADD887F7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652" y="0"/>
            <a:ext cx="84094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418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1118C873-4CF2-9747-BDBB-3523A0A94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613" y="0"/>
            <a:ext cx="82595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40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78F912F6-A673-8C41-A5FB-A442D6E2E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593" y="0"/>
            <a:ext cx="80347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556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bird&#10;&#10;Description automatically generated">
            <a:extLst>
              <a:ext uri="{FF2B5EF4-FFF2-40B4-BE49-F238E27FC236}">
                <a16:creationId xmlns:a16="http://schemas.microsoft.com/office/drawing/2014/main" id="{551FA5CB-C263-7544-BE95-C42BEAEF2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653" y="0"/>
            <a:ext cx="83045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81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ular Callout 3"/>
          <p:cNvSpPr/>
          <p:nvPr/>
        </p:nvSpPr>
        <p:spPr>
          <a:xfrm>
            <a:off x="753208" y="947113"/>
            <a:ext cx="4086497" cy="1505404"/>
          </a:xfrm>
          <a:prstGeom prst="wedgeRectCallout">
            <a:avLst>
              <a:gd name="adj1" fmla="val 46615"/>
              <a:gd name="adj2" fmla="val 83326"/>
            </a:avLst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made chapter 4 so funny?</a:t>
            </a:r>
          </a:p>
        </p:txBody>
      </p:sp>
      <p:sp>
        <p:nvSpPr>
          <p:cNvPr id="5" name="Rectangular Callout 4"/>
          <p:cNvSpPr/>
          <p:nvPr/>
        </p:nvSpPr>
        <p:spPr>
          <a:xfrm>
            <a:off x="5911024" y="1361762"/>
            <a:ext cx="5273041" cy="2093232"/>
          </a:xfrm>
          <a:prstGeom prst="wedgeRectCallout">
            <a:avLst>
              <a:gd name="adj1" fmla="val 46615"/>
              <a:gd name="adj2" fmla="val 83326"/>
            </a:avLst>
          </a:prstGeom>
          <a:solidFill>
            <a:srgbClr val="CC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think of any other stories where there has been a case of mistaken identity?</a:t>
            </a:r>
          </a:p>
        </p:txBody>
      </p:sp>
      <p:sp>
        <p:nvSpPr>
          <p:cNvPr id="6" name="Rectangular Callout 5"/>
          <p:cNvSpPr/>
          <p:nvPr/>
        </p:nvSpPr>
        <p:spPr>
          <a:xfrm>
            <a:off x="3783957" y="4124437"/>
            <a:ext cx="4763588" cy="2184923"/>
          </a:xfrm>
          <a:prstGeom prst="wedgeRectCallout">
            <a:avLst>
              <a:gd name="adj1" fmla="val 47364"/>
              <a:gd name="adj2" fmla="val 66072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were in Liam’s position, at which point would you have explained ?</a:t>
            </a:r>
          </a:p>
        </p:txBody>
      </p:sp>
    </p:spTree>
    <p:extLst>
      <p:ext uri="{BB962C8B-B14F-4D97-AF65-F5344CB8AC3E}">
        <p14:creationId xmlns:p14="http://schemas.microsoft.com/office/powerpoint/2010/main" val="37468798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10915826" cy="1499616"/>
          </a:xfrm>
        </p:spPr>
        <p:txBody>
          <a:bodyPr>
            <a:noAutofit/>
          </a:bodyPr>
          <a:lstStyle/>
          <a:p>
            <a:r>
              <a:rPr lang="en-GB" sz="3600" dirty="0"/>
              <a:t>generate a list of all the things that have happened to Liam so far as a result of him looking older.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200" dirty="0">
                <a:solidFill>
                  <a:srgbClr val="7030A0"/>
                </a:solidFill>
              </a:rPr>
              <a:t>Example:</a:t>
            </a:r>
          </a:p>
          <a:p>
            <a:pPr marL="514350" indent="-514350">
              <a:buAutoNum type="arabicPeriod"/>
            </a:pPr>
            <a:r>
              <a:rPr lang="en-GB" sz="3200" dirty="0">
                <a:solidFill>
                  <a:srgbClr val="7030A0"/>
                </a:solidFill>
              </a:rPr>
              <a:t>He was able to ride ‘The Cosmic’ several times.</a:t>
            </a:r>
          </a:p>
          <a:p>
            <a:pPr marL="514350" indent="-514350">
              <a:buAutoNum type="arabicPeriod"/>
            </a:pPr>
            <a:r>
              <a:rPr lang="en-GB" sz="3200" dirty="0">
                <a:solidFill>
                  <a:srgbClr val="7030A0"/>
                </a:solidFill>
              </a:rPr>
              <a:t>He has cut himself shaving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6662057" y="4652917"/>
            <a:ext cx="4885509" cy="16589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/>
              <a:t>You may want to read the first part of chapter 4 again. Refer to the notes you made as you read the chapter. </a:t>
            </a:r>
          </a:p>
        </p:txBody>
      </p:sp>
    </p:spTree>
    <p:extLst>
      <p:ext uri="{BB962C8B-B14F-4D97-AF65-F5344CB8AC3E}">
        <p14:creationId xmlns:p14="http://schemas.microsoft.com/office/powerpoint/2010/main" val="1976749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5361682" cy="1355752"/>
          </a:xfrm>
        </p:spPr>
        <p:txBody>
          <a:bodyPr/>
          <a:lstStyle/>
          <a:p>
            <a:r>
              <a:rPr lang="en-GB" dirty="0"/>
              <a:t>Task: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8161" y="1237795"/>
            <a:ext cx="4423348" cy="44670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rgbClr val="0070C0"/>
                </a:solidFill>
              </a:rPr>
              <a:t>On the outside of the shape, write all of the positives about looking older.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</a:rPr>
              <a:t>On the inside of the shape write the negatives about looking older.</a:t>
            </a:r>
          </a:p>
          <a:p>
            <a:pPr marL="0" indent="0">
              <a:buNone/>
            </a:pPr>
            <a:r>
              <a:rPr lang="en-GB" sz="2800" u="sng" dirty="0"/>
              <a:t>Your work should be full of ideas, clear and neatly presented.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2313" y="940948"/>
            <a:ext cx="2920686" cy="41539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023" y="2056651"/>
            <a:ext cx="1824083" cy="3648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728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7107"/>
            <a:ext cx="12192000" cy="68508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448594" y="5570425"/>
            <a:ext cx="8743405" cy="128757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This is Bootle, Liverpool where Liam lives. What can you infer about this area?</a:t>
            </a:r>
          </a:p>
        </p:txBody>
      </p:sp>
    </p:spTree>
    <p:extLst>
      <p:ext uri="{BB962C8B-B14F-4D97-AF65-F5344CB8AC3E}">
        <p14:creationId xmlns:p14="http://schemas.microsoft.com/office/powerpoint/2010/main" val="8223513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538" y="783772"/>
            <a:ext cx="6495593" cy="5430316"/>
          </a:xfrm>
        </p:spPr>
      </p:pic>
      <p:cxnSp>
        <p:nvCxnSpPr>
          <p:cNvPr id="6" name="Straight Arrow Connector 5"/>
          <p:cNvCxnSpPr/>
          <p:nvPr/>
        </p:nvCxnSpPr>
        <p:spPr>
          <a:xfrm flipV="1">
            <a:off x="3657600" y="3997233"/>
            <a:ext cx="4715734" cy="172429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117566" y="3043646"/>
            <a:ext cx="4506686" cy="223374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/>
              <a:t>Liverpool is a city in the north of England. People from Liverpool speak with a strong Liverpudlian accent, often called a ‘scouse’ accent. </a:t>
            </a:r>
          </a:p>
        </p:txBody>
      </p:sp>
    </p:spTree>
    <p:extLst>
      <p:ext uri="{BB962C8B-B14F-4D97-AF65-F5344CB8AC3E}">
        <p14:creationId xmlns:p14="http://schemas.microsoft.com/office/powerpoint/2010/main" val="1392644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18E4EA8-D3D9-DF41-A726-C6675C2D6832}"/>
              </a:ext>
            </a:extLst>
          </p:cNvPr>
          <p:cNvSpPr txBox="1">
            <a:spLocks/>
          </p:cNvSpPr>
          <p:nvPr/>
        </p:nvSpPr>
        <p:spPr>
          <a:xfrm>
            <a:off x="1284965" y="2449776"/>
            <a:ext cx="10907035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Starter: read the first page of chapter 5 </a:t>
            </a:r>
            <a:r>
              <a:rPr lang="en-GB" i="1"/>
              <a:t>‘My Visible Friend.’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0245190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D4F7108A-8C00-C640-85A7-4D411DECB6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86" b="10820"/>
          <a:stretch/>
        </p:blipFill>
        <p:spPr>
          <a:xfrm>
            <a:off x="1905312" y="0"/>
            <a:ext cx="8332970" cy="6905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1102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8386355" y="2290060"/>
            <a:ext cx="3683725" cy="1711234"/>
          </a:xfrm>
          <a:prstGeom prst="wedgeEllipseCallout">
            <a:avLst>
              <a:gd name="adj1" fmla="val -39627"/>
              <a:gd name="adj2" fmla="val 71660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Hello up there!</a:t>
            </a:r>
          </a:p>
        </p:txBody>
      </p:sp>
      <p:sp>
        <p:nvSpPr>
          <p:cNvPr id="5" name="Oval Callout 4"/>
          <p:cNvSpPr/>
          <p:nvPr/>
        </p:nvSpPr>
        <p:spPr>
          <a:xfrm>
            <a:off x="515983" y="1804728"/>
            <a:ext cx="3683725" cy="1711234"/>
          </a:xfrm>
          <a:prstGeom prst="wedgeEllipseCallout">
            <a:avLst>
              <a:gd name="adj1" fmla="val 53990"/>
              <a:gd name="adj2" fmla="val 6250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Wolverine!!</a:t>
            </a:r>
          </a:p>
        </p:txBody>
      </p:sp>
      <p:sp>
        <p:nvSpPr>
          <p:cNvPr id="6" name="Oval Callout 5"/>
          <p:cNvSpPr/>
          <p:nvPr/>
        </p:nvSpPr>
        <p:spPr>
          <a:xfrm>
            <a:off x="4451169" y="2290060"/>
            <a:ext cx="3683725" cy="1711234"/>
          </a:xfrm>
          <a:prstGeom prst="wedgeEllipseCallout">
            <a:avLst>
              <a:gd name="adj1" fmla="val -39627"/>
              <a:gd name="adj2" fmla="val 71660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Sir! Sir!</a:t>
            </a:r>
          </a:p>
        </p:txBody>
      </p:sp>
      <p:sp>
        <p:nvSpPr>
          <p:cNvPr id="7" name="Rectangular Callout 6"/>
          <p:cNvSpPr/>
          <p:nvPr/>
        </p:nvSpPr>
        <p:spPr>
          <a:xfrm>
            <a:off x="3967842" y="4633561"/>
            <a:ext cx="4167052" cy="1567495"/>
          </a:xfrm>
          <a:prstGeom prst="wedgeRectCallout">
            <a:avLst>
              <a:gd name="adj1" fmla="val 2991"/>
              <a:gd name="adj2" fmla="val 70834"/>
            </a:avLst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Who does Liam say his friends are when asked by his Dad?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2F3768A-9F75-2648-913B-A5A9BF7B8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260670"/>
            <a:ext cx="9720072" cy="1963770"/>
          </a:xfrm>
        </p:spPr>
        <p:txBody>
          <a:bodyPr>
            <a:normAutofit/>
          </a:bodyPr>
          <a:lstStyle/>
          <a:p>
            <a:r>
              <a:rPr lang="en-GB" dirty="0"/>
              <a:t>Why do other children shout these things to Liam?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10190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6D0B519-0B88-F44D-934C-173FA0443369}"/>
              </a:ext>
            </a:extLst>
          </p:cNvPr>
          <p:cNvSpPr txBox="1">
            <a:spLocks/>
          </p:cNvSpPr>
          <p:nvPr/>
        </p:nvSpPr>
        <p:spPr>
          <a:xfrm>
            <a:off x="686344" y="1510392"/>
            <a:ext cx="10515600" cy="166143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Continue reading chapter 5 up to </a:t>
            </a:r>
            <a:r>
              <a:rPr lang="en-GB" i="1"/>
              <a:t>‘and she gave them a chomp bar each’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6858702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8AD8F6A8-631F-1745-94A7-39A261D56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711" y="0"/>
            <a:ext cx="8274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6706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9F5C836D-B2C0-934C-AD63-5CDA135CF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751" y="0"/>
            <a:ext cx="82745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326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ular Callout 3"/>
          <p:cNvSpPr/>
          <p:nvPr/>
        </p:nvSpPr>
        <p:spPr>
          <a:xfrm>
            <a:off x="629194" y="720906"/>
            <a:ext cx="4700452" cy="1423852"/>
          </a:xfrm>
          <a:prstGeom prst="wedgeRectCallout">
            <a:avLst>
              <a:gd name="adj1" fmla="val 42530"/>
              <a:gd name="adj2" fmla="val 74427"/>
            </a:avLst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What are your impressions of Florida? Why?</a:t>
            </a:r>
          </a:p>
        </p:txBody>
      </p:sp>
      <p:sp>
        <p:nvSpPr>
          <p:cNvPr id="5" name="Rectangular Callout 4"/>
          <p:cNvSpPr/>
          <p:nvPr/>
        </p:nvSpPr>
        <p:spPr>
          <a:xfrm>
            <a:off x="6587082" y="720906"/>
            <a:ext cx="4700452" cy="1423852"/>
          </a:xfrm>
          <a:prstGeom prst="wedgeRectCallout">
            <a:avLst>
              <a:gd name="adj1" fmla="val 42530"/>
              <a:gd name="adj2" fmla="val 74427"/>
            </a:avLst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How have Florida and Liam been spending their time?</a:t>
            </a:r>
          </a:p>
        </p:txBody>
      </p:sp>
      <p:sp>
        <p:nvSpPr>
          <p:cNvPr id="6" name="Rectangular Callout 5"/>
          <p:cNvSpPr/>
          <p:nvPr/>
        </p:nvSpPr>
        <p:spPr>
          <a:xfrm>
            <a:off x="6587082" y="2882265"/>
            <a:ext cx="4700452" cy="2003244"/>
          </a:xfrm>
          <a:prstGeom prst="wedgeRectCallout">
            <a:avLst>
              <a:gd name="adj1" fmla="val -86696"/>
              <a:gd name="adj2" fmla="val 36812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shop assistant says </a:t>
            </a:r>
            <a:r>
              <a:rPr lang="en-GB" sz="2400" i="1" dirty="0">
                <a:solidFill>
                  <a:schemeClr val="tx1"/>
                </a:solidFill>
              </a:rPr>
              <a:t>‘</a:t>
            </a:r>
            <a:r>
              <a:rPr lang="en-GB" sz="2400" i="1" dirty="0" err="1">
                <a:solidFill>
                  <a:schemeClr val="tx1"/>
                </a:solidFill>
              </a:rPr>
              <a:t>Strickly</a:t>
            </a:r>
            <a:r>
              <a:rPr lang="en-GB" sz="2400" i="1" dirty="0">
                <a:solidFill>
                  <a:schemeClr val="tx1"/>
                </a:solidFill>
              </a:rPr>
              <a:t> no </a:t>
            </a:r>
            <a:r>
              <a:rPr lang="en-GB" sz="2400" i="1" dirty="0" err="1">
                <a:solidFill>
                  <a:schemeClr val="tx1"/>
                </a:solidFill>
              </a:rPr>
              <a:t>unaccumpanid</a:t>
            </a:r>
            <a:r>
              <a:rPr lang="en-GB" sz="2400" i="1" dirty="0">
                <a:solidFill>
                  <a:schemeClr val="tx1"/>
                </a:solidFill>
              </a:rPr>
              <a:t> children under </a:t>
            </a:r>
            <a:r>
              <a:rPr lang="en-GB" sz="2400" i="1" dirty="0" err="1">
                <a:solidFill>
                  <a:schemeClr val="tx1"/>
                </a:solidFill>
              </a:rPr>
              <a:t>eny</a:t>
            </a:r>
            <a:r>
              <a:rPr lang="en-GB" sz="2400" i="1" dirty="0">
                <a:solidFill>
                  <a:schemeClr val="tx1"/>
                </a:solidFill>
              </a:rPr>
              <a:t> </a:t>
            </a:r>
            <a:r>
              <a:rPr lang="en-GB" sz="2400" i="1" dirty="0" err="1">
                <a:solidFill>
                  <a:schemeClr val="tx1"/>
                </a:solidFill>
              </a:rPr>
              <a:t>sercumstance’s</a:t>
            </a:r>
            <a:r>
              <a:rPr lang="en-GB" sz="2400" i="1" dirty="0">
                <a:solidFill>
                  <a:schemeClr val="tx1"/>
                </a:solidFill>
              </a:rPr>
              <a:t>’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Why did the author write it this way?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460" y="2882265"/>
            <a:ext cx="3590925" cy="2686050"/>
          </a:xfrm>
          <a:prstGeom prst="rect">
            <a:avLst/>
          </a:prstGeom>
        </p:spPr>
      </p:pic>
      <p:sp>
        <p:nvSpPr>
          <p:cNvPr id="8" name="Rectangular Callout 7"/>
          <p:cNvSpPr/>
          <p:nvPr/>
        </p:nvSpPr>
        <p:spPr>
          <a:xfrm>
            <a:off x="5329646" y="5043011"/>
            <a:ext cx="4700452" cy="1423852"/>
          </a:xfrm>
          <a:prstGeom prst="wedgeRectCallout">
            <a:avLst>
              <a:gd name="adj1" fmla="val -73635"/>
              <a:gd name="adj2" fmla="val 26721"/>
            </a:avLst>
          </a:prstGeom>
          <a:solidFill>
            <a:srgbClr val="CC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Why might he author have chosen the names Florida and Ibiza to be sisters?</a:t>
            </a:r>
          </a:p>
        </p:txBody>
      </p:sp>
    </p:spTree>
    <p:extLst>
      <p:ext uri="{BB962C8B-B14F-4D97-AF65-F5344CB8AC3E}">
        <p14:creationId xmlns:p14="http://schemas.microsoft.com/office/powerpoint/2010/main" val="18307737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6199" y="346620"/>
            <a:ext cx="9720072" cy="1000103"/>
          </a:xfrm>
        </p:spPr>
        <p:txBody>
          <a:bodyPr>
            <a:normAutofit fontScale="90000"/>
          </a:bodyPr>
          <a:lstStyle/>
          <a:p>
            <a:r>
              <a:rPr lang="en-GB" dirty="0"/>
              <a:t>Continue reading up to </a:t>
            </a:r>
            <a:r>
              <a:rPr lang="en-GB" i="1" dirty="0"/>
              <a:t>Florida said, “That would be going to far wouldn’t it?”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99" y="1690688"/>
            <a:ext cx="4157472" cy="276082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073" y="1690688"/>
            <a:ext cx="3681093" cy="276082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17001" y="4504186"/>
            <a:ext cx="3491267" cy="459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Liverpool Waterfront</a:t>
            </a:r>
          </a:p>
        </p:txBody>
      </p:sp>
      <p:sp>
        <p:nvSpPr>
          <p:cNvPr id="8" name="Rectangle 7"/>
          <p:cNvSpPr/>
          <p:nvPr/>
        </p:nvSpPr>
        <p:spPr>
          <a:xfrm>
            <a:off x="4827758" y="4504186"/>
            <a:ext cx="3287486" cy="459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Liverpool Porsche Centre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571868" y="3892732"/>
            <a:ext cx="3445961" cy="2782388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What might Florida and Liam do next? </a:t>
            </a:r>
          </a:p>
          <a:p>
            <a:pPr algn="ctr"/>
            <a:r>
              <a:rPr lang="en-GB" sz="2800" dirty="0"/>
              <a:t>What has made you think that?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82880" y="6139543"/>
            <a:ext cx="4781006" cy="535577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Read to the end of the chapter</a:t>
            </a:r>
          </a:p>
        </p:txBody>
      </p:sp>
    </p:spTree>
    <p:extLst>
      <p:ext uri="{BB962C8B-B14F-4D97-AF65-F5344CB8AC3E}">
        <p14:creationId xmlns:p14="http://schemas.microsoft.com/office/powerpoint/2010/main" val="38876365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0B15D9FB-CFBF-1F48-853B-231004005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593" y="0"/>
            <a:ext cx="81096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9531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45545A24-632F-A04A-BAD4-6AB59CDFE0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554" y="0"/>
            <a:ext cx="80497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0235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D4CCEE11-4CD4-7D4C-AE73-D1AC50BC1C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633" y="0"/>
            <a:ext cx="80946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8990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53F8C86-3652-0347-B0A0-0237B6E63C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623" y="0"/>
            <a:ext cx="80497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4896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2052F5B-A393-FB4E-BED6-F1D1FB15D2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456" y="0"/>
            <a:ext cx="77499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5673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802A66A1-E4CF-F542-B050-C733A736A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545" y="0"/>
            <a:ext cx="7764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3372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388</Words>
  <Application>Microsoft Macintosh PowerPoint</Application>
  <PresentationFormat>Widescreen</PresentationFormat>
  <Paragraphs>35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Tw Cen MT</vt:lpstr>
      <vt:lpstr>Tw Cen MT Condensed</vt:lpstr>
      <vt:lpstr>Wingdings 3</vt:lpstr>
      <vt:lpstr>Integral</vt:lpstr>
      <vt:lpstr>Week 1 Day 3</vt:lpstr>
      <vt:lpstr>Read Chapter 4 ‘I nearly shaved myself to death’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generate a list of all the things that have happened to Liam so far as a result of him looking older. </vt:lpstr>
      <vt:lpstr>Task: </vt:lpstr>
      <vt:lpstr>PowerPoint Presentation</vt:lpstr>
      <vt:lpstr>PowerPoint Presentation</vt:lpstr>
      <vt:lpstr>PowerPoint Presentation</vt:lpstr>
      <vt:lpstr>PowerPoint Presentation</vt:lpstr>
      <vt:lpstr>Why do other children shout these things to Liam? </vt:lpstr>
      <vt:lpstr>PowerPoint Presentation</vt:lpstr>
      <vt:lpstr>PowerPoint Presentation</vt:lpstr>
      <vt:lpstr>PowerPoint Presentation</vt:lpstr>
      <vt:lpstr>PowerPoint Presentation</vt:lpstr>
      <vt:lpstr>Continue reading up to Florida said, “That would be going to far wouldn’t it?”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1 Day 3</dc:title>
  <dc:creator>Belinda Clark</dc:creator>
  <cp:lastModifiedBy>Belinda Clark</cp:lastModifiedBy>
  <cp:revision>5</cp:revision>
  <dcterms:created xsi:type="dcterms:W3CDTF">2020-05-05T10:20:11Z</dcterms:created>
  <dcterms:modified xsi:type="dcterms:W3CDTF">2020-05-05T12:00:14Z</dcterms:modified>
</cp:coreProperties>
</file>