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sldIdLst>
    <p:sldId id="256" r:id="rId5"/>
    <p:sldId id="257" r:id="rId6"/>
    <p:sldId id="258" r:id="rId7"/>
    <p:sldId id="259" r:id="rId8"/>
    <p:sldId id="260" r:id="rId9"/>
    <p:sldId id="261" r:id="rId10"/>
    <p:sldId id="263" r:id="rId11"/>
    <p:sldId id="262" r:id="rId12"/>
    <p:sldId id="264" r:id="rId13"/>
    <p:sldId id="265" r:id="rId14"/>
    <p:sldId id="266" r:id="rId15"/>
    <p:sldId id="267" r:id="rId16"/>
    <p:sldId id="268" r:id="rId17"/>
    <p:sldId id="269" r:id="rId18"/>
    <p:sldId id="270" r:id="rId19"/>
    <p:sldId id="271" r:id="rId20"/>
    <p:sldId id="273" r:id="rId21"/>
    <p:sldId id="272"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6/30/2020</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WELL BEING WEDNESDAY</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stretch>
            <a:fillRect/>
          </a:stretch>
        </p:blipFill>
        <p:spPr>
          <a:xfrm rot="1619655">
            <a:off x="5448214" y="2425879"/>
            <a:ext cx="3413582" cy="1840657"/>
          </a:xfrm>
          <a:prstGeom prst="rect">
            <a:avLst/>
          </a:prstGeom>
        </p:spPr>
      </p:pic>
    </p:spTree>
    <p:extLst>
      <p:ext uri="{BB962C8B-B14F-4D97-AF65-F5344CB8AC3E}">
        <p14:creationId xmlns:p14="http://schemas.microsoft.com/office/powerpoint/2010/main" val="16838870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omic Sans MS" panose="030F0702030302020204" pitchFamily="66" charset="0"/>
              </a:rPr>
              <a:t>I am so proud of you because you are all such wonderful children!</a:t>
            </a:r>
            <a:br>
              <a:rPr lang="en-US" dirty="0" smtClean="0">
                <a:latin typeface="Comic Sans MS" panose="030F0702030302020204" pitchFamily="66" charset="0"/>
              </a:rPr>
            </a:br>
            <a:r>
              <a:rPr lang="en-US" dirty="0" smtClean="0">
                <a:latin typeface="Comic Sans MS" panose="030F0702030302020204" pitchFamily="66" charset="0"/>
              </a:rPr>
              <a:t>Thank you!</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3467524" y="847898"/>
            <a:ext cx="8161981" cy="5180832"/>
          </a:xfrm>
          <a:prstGeom prst="rect">
            <a:avLst/>
          </a:prstGeom>
        </p:spPr>
      </p:pic>
    </p:spTree>
    <p:extLst>
      <p:ext uri="{BB962C8B-B14F-4D97-AF65-F5344CB8AC3E}">
        <p14:creationId xmlns:p14="http://schemas.microsoft.com/office/powerpoint/2010/main" val="18946407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omic Sans MS" panose="030F0702030302020204" pitchFamily="66" charset="0"/>
              </a:rPr>
              <a:t>You should feel very proud of yourselves!</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4261175" y="1612669"/>
            <a:ext cx="6595247" cy="3659157"/>
          </a:xfrm>
          <a:prstGeom prst="rect">
            <a:avLst/>
          </a:prstGeom>
        </p:spPr>
      </p:pic>
    </p:spTree>
    <p:extLst>
      <p:ext uri="{BB962C8B-B14F-4D97-AF65-F5344CB8AC3E}">
        <p14:creationId xmlns:p14="http://schemas.microsoft.com/office/powerpoint/2010/main" val="12712473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omic Sans MS" panose="030F0702030302020204" pitchFamily="66" charset="0"/>
              </a:rPr>
              <a:t>So this week we are going to think about feeling proud.</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3591759" y="748145"/>
            <a:ext cx="7821616" cy="5319849"/>
          </a:xfrm>
          <a:prstGeom prst="rect">
            <a:avLst/>
          </a:prstGeom>
        </p:spPr>
      </p:pic>
    </p:spTree>
    <p:extLst>
      <p:ext uri="{BB962C8B-B14F-4D97-AF65-F5344CB8AC3E}">
        <p14:creationId xmlns:p14="http://schemas.microsoft.com/office/powerpoint/2010/main" val="30046914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omic Sans MS" panose="030F0702030302020204" pitchFamily="66" charset="0"/>
              </a:rPr>
              <a:t>When I was at school I played for the football team, in goal, just once!</a:t>
            </a:r>
            <a:br>
              <a:rPr lang="en-US" dirty="0" smtClean="0">
                <a:latin typeface="Comic Sans MS" panose="030F0702030302020204" pitchFamily="66" charset="0"/>
              </a:rPr>
            </a:br>
            <a:r>
              <a:rPr lang="en-US" dirty="0" smtClean="0">
                <a:latin typeface="Comic Sans MS" panose="030F0702030302020204" pitchFamily="66" charset="0"/>
              </a:rPr>
              <a:t>I felt so proud!</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3834540" y="1188720"/>
            <a:ext cx="6930441" cy="4196634"/>
          </a:xfrm>
          <a:prstGeom prst="rect">
            <a:avLst/>
          </a:prstGeom>
        </p:spPr>
      </p:pic>
    </p:spTree>
    <p:extLst>
      <p:ext uri="{BB962C8B-B14F-4D97-AF65-F5344CB8AC3E}">
        <p14:creationId xmlns:p14="http://schemas.microsoft.com/office/powerpoint/2010/main" val="12411002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Comic Sans MS" panose="030F0702030302020204" pitchFamily="66" charset="0"/>
              </a:rPr>
              <a:t>OK, we lost </a:t>
            </a:r>
            <a:br>
              <a:rPr lang="en-US" dirty="0" smtClean="0">
                <a:latin typeface="Comic Sans MS" panose="030F0702030302020204" pitchFamily="66" charset="0"/>
              </a:rPr>
            </a:br>
            <a:r>
              <a:rPr lang="en-US" dirty="0" smtClean="0">
                <a:latin typeface="Comic Sans MS" panose="030F0702030302020204" pitchFamily="66" charset="0"/>
              </a:rPr>
              <a:t>8 v 0 but I was still proud!!!</a:t>
            </a:r>
            <a:endParaRPr lang="en-GB" dirty="0">
              <a:latin typeface="Comic Sans MS" panose="030F0702030302020204" pitchFamily="66" charset="0"/>
            </a:endParaRPr>
          </a:p>
        </p:txBody>
      </p:sp>
      <p:pic>
        <p:nvPicPr>
          <p:cNvPr id="6" name="Content Placeholder 5"/>
          <p:cNvPicPr>
            <a:picLocks noGrp="1" noChangeAspect="1"/>
          </p:cNvPicPr>
          <p:nvPr>
            <p:ph idx="1"/>
          </p:nvPr>
        </p:nvPicPr>
        <p:blipFill>
          <a:blip r:embed="rId2"/>
          <a:stretch>
            <a:fillRect/>
          </a:stretch>
        </p:blipFill>
        <p:spPr>
          <a:xfrm>
            <a:off x="4571999" y="1100749"/>
            <a:ext cx="6068291" cy="4527879"/>
          </a:xfrm>
          <a:prstGeom prst="rect">
            <a:avLst/>
          </a:prstGeom>
        </p:spPr>
      </p:pic>
    </p:spTree>
    <p:extLst>
      <p:ext uri="{BB962C8B-B14F-4D97-AF65-F5344CB8AC3E}">
        <p14:creationId xmlns:p14="http://schemas.microsoft.com/office/powerpoint/2010/main" val="16435833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There are some great books that you can read about being proud and self </a:t>
            </a:r>
            <a:r>
              <a:rPr lang="en-US" dirty="0" err="1" smtClean="0"/>
              <a:t>steem</a:t>
            </a:r>
            <a:r>
              <a:rPr lang="en-US" dirty="0" smtClean="0"/>
              <a:t>.</a:t>
            </a:r>
            <a:endParaRPr lang="en-GB" dirty="0"/>
          </a:p>
        </p:txBody>
      </p:sp>
      <p:pic>
        <p:nvPicPr>
          <p:cNvPr id="4" name="Content Placeholder 3"/>
          <p:cNvPicPr>
            <a:picLocks noGrp="1" noChangeAspect="1"/>
          </p:cNvPicPr>
          <p:nvPr>
            <p:ph idx="1"/>
          </p:nvPr>
        </p:nvPicPr>
        <p:blipFill>
          <a:blip r:embed="rId2"/>
          <a:stretch>
            <a:fillRect/>
          </a:stretch>
        </p:blipFill>
        <p:spPr>
          <a:xfrm>
            <a:off x="3762867" y="864525"/>
            <a:ext cx="7475940" cy="5084738"/>
          </a:xfrm>
          <a:prstGeom prst="rect">
            <a:avLst/>
          </a:prstGeom>
        </p:spPr>
      </p:pic>
    </p:spTree>
    <p:extLst>
      <p:ext uri="{BB962C8B-B14F-4D97-AF65-F5344CB8AC3E}">
        <p14:creationId xmlns:p14="http://schemas.microsoft.com/office/powerpoint/2010/main" val="5384555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a:latin typeface="Comic Sans MS" panose="030F0702030302020204" pitchFamily="66" charset="0"/>
              </a:rPr>
              <a:t>This classic picture book is about a girl </a:t>
            </a:r>
            <a:r>
              <a:rPr lang="en-US" sz="1800" dirty="0" smtClean="0">
                <a:latin typeface="Comic Sans MS" panose="030F0702030302020204" pitchFamily="66" charset="0"/>
              </a:rPr>
              <a:t>named Grace</a:t>
            </a:r>
            <a:r>
              <a:rPr lang="en-US" sz="1800" dirty="0">
                <a:latin typeface="Comic Sans MS" panose="030F0702030302020204" pitchFamily="66" charset="0"/>
              </a:rPr>
              <a:t>, whose </a:t>
            </a:r>
            <a:r>
              <a:rPr lang="en-US" sz="1800" dirty="0" err="1" smtClean="0">
                <a:latin typeface="Comic Sans MS" panose="030F0702030302020204" pitchFamily="66" charset="0"/>
              </a:rPr>
              <a:t>favourite</a:t>
            </a:r>
            <a:r>
              <a:rPr lang="en-US" sz="1800" dirty="0" smtClean="0">
                <a:latin typeface="Comic Sans MS" panose="030F0702030302020204" pitchFamily="66" charset="0"/>
              </a:rPr>
              <a:t> </a:t>
            </a:r>
            <a:r>
              <a:rPr lang="en-US" sz="1800" dirty="0">
                <a:latin typeface="Comic Sans MS" panose="030F0702030302020204" pitchFamily="66" charset="0"/>
              </a:rPr>
              <a:t>pastime is writing her own stories to act out for her family and friends. When her school holds auditions for </a:t>
            </a:r>
            <a:r>
              <a:rPr lang="en-US" sz="1800" i="1" dirty="0">
                <a:latin typeface="Comic Sans MS" panose="030F0702030302020204" pitchFamily="66" charset="0"/>
              </a:rPr>
              <a:t>Peter Pan,</a:t>
            </a:r>
            <a:r>
              <a:rPr lang="en-US" sz="1800" dirty="0">
                <a:latin typeface="Comic Sans MS" panose="030F0702030302020204" pitchFamily="66" charset="0"/>
              </a:rPr>
              <a:t> the talented Grace is heartbroken to hear that she can't be Peter because she's a girl — and black. It's Grace's grandmother who teaches her that if she has enough confidence and determination, she can be whatever her heart desires.</a:t>
            </a:r>
            <a:endParaRPr lang="en-GB" sz="1800"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5394960" y="677227"/>
            <a:ext cx="4227571" cy="5284464"/>
          </a:xfrm>
          <a:prstGeom prst="rect">
            <a:avLst/>
          </a:prstGeom>
        </p:spPr>
      </p:pic>
    </p:spTree>
    <p:extLst>
      <p:ext uri="{BB962C8B-B14F-4D97-AF65-F5344CB8AC3E}">
        <p14:creationId xmlns:p14="http://schemas.microsoft.com/office/powerpoint/2010/main" val="14078671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dirty="0">
                <a:latin typeface="Comic Sans MS" panose="030F0702030302020204" pitchFamily="66" charset="0"/>
              </a:rPr>
              <a:t>In this best-selling picture book by Giles </a:t>
            </a:r>
            <a:r>
              <a:rPr lang="en-US" sz="2000" dirty="0" err="1">
                <a:latin typeface="Comic Sans MS" panose="030F0702030302020204" pitchFamily="66" charset="0"/>
              </a:rPr>
              <a:t>Andreae</a:t>
            </a:r>
            <a:r>
              <a:rPr lang="en-US" sz="2000" dirty="0">
                <a:latin typeface="Comic Sans MS" panose="030F0702030302020204" pitchFamily="66" charset="0"/>
              </a:rPr>
              <a:t>, tall and awkward Gerald the giraffe wants nothing more than to join in on the annual dance party. But when the other animals make fun of Gerald's clumsiness, he becomes self-conscious. It's only when Gerald embraces his differences that he truly learns that "we all can dance . . . when we find the music that we love."</a:t>
            </a:r>
            <a:endParaRPr lang="en-GB" sz="2000"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5659438" y="1047750"/>
            <a:ext cx="3733800" cy="4752975"/>
          </a:xfrm>
          <a:prstGeom prst="rect">
            <a:avLst/>
          </a:prstGeom>
        </p:spPr>
      </p:pic>
    </p:spTree>
    <p:extLst>
      <p:ext uri="{BB962C8B-B14F-4D97-AF65-F5344CB8AC3E}">
        <p14:creationId xmlns:p14="http://schemas.microsoft.com/office/powerpoint/2010/main" val="5748396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PROUD</a:t>
            </a:r>
            <a:endParaRPr lang="en-GB" dirty="0"/>
          </a:p>
        </p:txBody>
      </p:sp>
      <p:pic>
        <p:nvPicPr>
          <p:cNvPr id="4" name="Content Placeholder 3"/>
          <p:cNvPicPr>
            <a:picLocks noGrp="1" noChangeAspect="1"/>
          </p:cNvPicPr>
          <p:nvPr>
            <p:ph idx="1"/>
          </p:nvPr>
        </p:nvPicPr>
        <p:blipFill>
          <a:blip r:embed="rId2"/>
          <a:stretch>
            <a:fillRect/>
          </a:stretch>
        </p:blipFill>
        <p:spPr>
          <a:xfrm>
            <a:off x="4513810" y="817785"/>
            <a:ext cx="6458989" cy="4844242"/>
          </a:xfrm>
          <a:prstGeom prst="rect">
            <a:avLst/>
          </a:prstGeom>
        </p:spPr>
      </p:pic>
    </p:spTree>
    <p:extLst>
      <p:ext uri="{BB962C8B-B14F-4D97-AF65-F5344CB8AC3E}">
        <p14:creationId xmlns:p14="http://schemas.microsoft.com/office/powerpoint/2010/main" val="36028472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PROUD</a:t>
            </a:r>
            <a:endParaRPr lang="en-GB" dirty="0"/>
          </a:p>
        </p:txBody>
      </p:sp>
      <p:pic>
        <p:nvPicPr>
          <p:cNvPr id="4" name="Content Placeholder 3"/>
          <p:cNvPicPr>
            <a:picLocks noGrp="1" noChangeAspect="1"/>
          </p:cNvPicPr>
          <p:nvPr>
            <p:ph idx="1"/>
          </p:nvPr>
        </p:nvPicPr>
        <p:blipFill>
          <a:blip r:embed="rId2"/>
          <a:stretch>
            <a:fillRect/>
          </a:stretch>
        </p:blipFill>
        <p:spPr>
          <a:xfrm>
            <a:off x="4346143" y="1039092"/>
            <a:ext cx="6817850" cy="5113388"/>
          </a:xfrm>
          <a:prstGeom prst="rect">
            <a:avLst/>
          </a:prstGeom>
        </p:spPr>
      </p:pic>
    </p:spTree>
    <p:extLst>
      <p:ext uri="{BB962C8B-B14F-4D97-AF65-F5344CB8AC3E}">
        <p14:creationId xmlns:p14="http://schemas.microsoft.com/office/powerpoint/2010/main" val="28372839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PROUD</a:t>
            </a:r>
            <a:endParaRPr lang="en-GB" dirty="0"/>
          </a:p>
        </p:txBody>
      </p:sp>
      <p:pic>
        <p:nvPicPr>
          <p:cNvPr id="4" name="Content Placeholder 3"/>
          <p:cNvPicPr>
            <a:picLocks noGrp="1" noChangeAspect="1"/>
          </p:cNvPicPr>
          <p:nvPr>
            <p:ph idx="1"/>
          </p:nvPr>
        </p:nvPicPr>
        <p:blipFill>
          <a:blip r:embed="rId2"/>
          <a:stretch>
            <a:fillRect/>
          </a:stretch>
        </p:blipFill>
        <p:spPr>
          <a:xfrm>
            <a:off x="4459138" y="1123838"/>
            <a:ext cx="6430535" cy="4822902"/>
          </a:xfrm>
          <a:prstGeom prst="rect">
            <a:avLst/>
          </a:prstGeom>
        </p:spPr>
      </p:pic>
    </p:spTree>
    <p:extLst>
      <p:ext uri="{BB962C8B-B14F-4D97-AF65-F5344CB8AC3E}">
        <p14:creationId xmlns:p14="http://schemas.microsoft.com/office/powerpoint/2010/main" val="1121302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rot="1069695">
            <a:off x="5979924" y="166306"/>
            <a:ext cx="5669771" cy="4005419"/>
          </a:xfrm>
          <a:prstGeom prst="rect">
            <a:avLst/>
          </a:prstGeom>
        </p:spPr>
      </p:pic>
      <p:pic>
        <p:nvPicPr>
          <p:cNvPr id="5" name="Picture 4"/>
          <p:cNvPicPr>
            <a:picLocks noChangeAspect="1"/>
          </p:cNvPicPr>
          <p:nvPr/>
        </p:nvPicPr>
        <p:blipFill>
          <a:blip r:embed="rId3"/>
          <a:stretch>
            <a:fillRect/>
          </a:stretch>
        </p:blipFill>
        <p:spPr>
          <a:xfrm rot="20705278">
            <a:off x="252919" y="290997"/>
            <a:ext cx="5474682" cy="4218798"/>
          </a:xfrm>
          <a:prstGeom prst="rect">
            <a:avLst/>
          </a:prstGeom>
        </p:spPr>
      </p:pic>
      <p:pic>
        <p:nvPicPr>
          <p:cNvPr id="6" name="Picture 5"/>
          <p:cNvPicPr>
            <a:picLocks noChangeAspect="1"/>
          </p:cNvPicPr>
          <p:nvPr/>
        </p:nvPicPr>
        <p:blipFill>
          <a:blip r:embed="rId4"/>
          <a:stretch>
            <a:fillRect/>
          </a:stretch>
        </p:blipFill>
        <p:spPr>
          <a:xfrm rot="21080124">
            <a:off x="6469008" y="3435746"/>
            <a:ext cx="4170025" cy="4176122"/>
          </a:xfrm>
          <a:prstGeom prst="rect">
            <a:avLst/>
          </a:prstGeom>
        </p:spPr>
      </p:pic>
      <p:pic>
        <p:nvPicPr>
          <p:cNvPr id="7" name="Picture 6"/>
          <p:cNvPicPr>
            <a:picLocks noChangeAspect="1"/>
          </p:cNvPicPr>
          <p:nvPr/>
        </p:nvPicPr>
        <p:blipFill>
          <a:blip r:embed="rId5"/>
          <a:stretch>
            <a:fillRect/>
          </a:stretch>
        </p:blipFill>
        <p:spPr>
          <a:xfrm rot="1041304">
            <a:off x="1401555" y="3506877"/>
            <a:ext cx="4498963" cy="3811015"/>
          </a:xfrm>
          <a:prstGeom prst="rect">
            <a:avLst/>
          </a:prstGeom>
        </p:spPr>
      </p:pic>
    </p:spTree>
    <p:extLst>
      <p:ext uri="{BB962C8B-B14F-4D97-AF65-F5344CB8AC3E}">
        <p14:creationId xmlns:p14="http://schemas.microsoft.com/office/powerpoint/2010/main" val="36903236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mic Sans MS" panose="030F0702030302020204" pitchFamily="66" charset="0"/>
              </a:rPr>
              <a:t>The story of Bobby Charlton</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4982644" y="863600"/>
            <a:ext cx="5087388" cy="5121275"/>
          </a:xfrm>
          <a:prstGeom prst="rect">
            <a:avLst/>
          </a:prstGeom>
        </p:spPr>
      </p:pic>
    </p:spTree>
    <p:extLst>
      <p:ext uri="{BB962C8B-B14F-4D97-AF65-F5344CB8AC3E}">
        <p14:creationId xmlns:p14="http://schemas.microsoft.com/office/powerpoint/2010/main" val="25224775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18147" y="1612669"/>
            <a:ext cx="3217025" cy="3217025"/>
          </a:xfrm>
          <a:prstGeom prst="rect">
            <a:avLst/>
          </a:prstGeom>
        </p:spPr>
      </p:pic>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3"/>
          <a:stretch>
            <a:fillRect/>
          </a:stretch>
        </p:blipFill>
        <p:spPr>
          <a:xfrm>
            <a:off x="4895152" y="1836991"/>
            <a:ext cx="5262372" cy="3174492"/>
          </a:xfrm>
          <a:prstGeom prst="rect">
            <a:avLst/>
          </a:prstGeom>
        </p:spPr>
      </p:pic>
    </p:spTree>
    <p:extLst>
      <p:ext uri="{BB962C8B-B14F-4D97-AF65-F5344CB8AC3E}">
        <p14:creationId xmlns:p14="http://schemas.microsoft.com/office/powerpoint/2010/main" val="30600369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54866" y="2052634"/>
            <a:ext cx="2743588" cy="2743588"/>
          </a:xfrm>
          <a:prstGeom prst="rect">
            <a:avLst/>
          </a:prstGeom>
        </p:spPr>
      </p:pic>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3"/>
          <a:stretch>
            <a:fillRect/>
          </a:stretch>
        </p:blipFill>
        <p:spPr>
          <a:xfrm>
            <a:off x="5343696" y="521932"/>
            <a:ext cx="4955773" cy="5462943"/>
          </a:xfrm>
          <a:prstGeom prst="rect">
            <a:avLst/>
          </a:prstGeom>
        </p:spPr>
      </p:pic>
    </p:spTree>
    <p:extLst>
      <p:ext uri="{BB962C8B-B14F-4D97-AF65-F5344CB8AC3E}">
        <p14:creationId xmlns:p14="http://schemas.microsoft.com/office/powerpoint/2010/main" val="28721370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8" y="1123837"/>
            <a:ext cx="3122049" cy="4601183"/>
          </a:xfrm>
        </p:spPr>
        <p:txBody>
          <a:bodyPr/>
          <a:lstStyle/>
          <a:p>
            <a:r>
              <a:rPr lang="en-US" dirty="0" smtClean="0">
                <a:latin typeface="Comic Sans MS" panose="030F0702030302020204" pitchFamily="66" charset="0"/>
              </a:rPr>
              <a:t>So always remember to be proud of all your achievements.</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4139738" y="747083"/>
            <a:ext cx="6675119" cy="5276774"/>
          </a:xfrm>
          <a:prstGeom prst="rect">
            <a:avLst/>
          </a:prstGeom>
        </p:spPr>
      </p:pic>
    </p:spTree>
    <p:extLst>
      <p:ext uri="{BB962C8B-B14F-4D97-AF65-F5344CB8AC3E}">
        <p14:creationId xmlns:p14="http://schemas.microsoft.com/office/powerpoint/2010/main" val="3436908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mic Sans MS" panose="030F0702030302020204" pitchFamily="66" charset="0"/>
              </a:rPr>
              <a:t>Prayer</a:t>
            </a:r>
            <a:endParaRPr lang="en-GB" dirty="0">
              <a:latin typeface="Comic Sans MS" panose="030F0702030302020204" pitchFamily="66" charset="0"/>
            </a:endParaRPr>
          </a:p>
        </p:txBody>
      </p:sp>
      <p:sp>
        <p:nvSpPr>
          <p:cNvPr id="5" name="Content Placeholder 4"/>
          <p:cNvSpPr>
            <a:spLocks noGrp="1"/>
          </p:cNvSpPr>
          <p:nvPr>
            <p:ph idx="1"/>
          </p:nvPr>
        </p:nvSpPr>
        <p:spPr/>
        <p:txBody>
          <a:bodyPr/>
          <a:lstStyle/>
          <a:p>
            <a:pPr>
              <a:lnSpc>
                <a:spcPct val="80000"/>
              </a:lnSpc>
              <a:buFontTx/>
              <a:buNone/>
            </a:pPr>
            <a:r>
              <a:rPr lang="en-US" altLang="en-US" dirty="0">
                <a:latin typeface="Comic Sans MS" panose="030F0702030302020204" pitchFamily="66" charset="0"/>
              </a:rPr>
              <a:t>Lord, </a:t>
            </a:r>
          </a:p>
          <a:p>
            <a:pPr>
              <a:lnSpc>
                <a:spcPct val="80000"/>
              </a:lnSpc>
              <a:buFontTx/>
              <a:buNone/>
            </a:pPr>
            <a:r>
              <a:rPr lang="en-US" altLang="en-US" dirty="0">
                <a:latin typeface="Comic Sans MS" panose="030F0702030302020204" pitchFamily="66" charset="0"/>
              </a:rPr>
              <a:t>	</a:t>
            </a:r>
          </a:p>
          <a:p>
            <a:pPr>
              <a:lnSpc>
                <a:spcPct val="80000"/>
              </a:lnSpc>
              <a:buFontTx/>
              <a:buNone/>
            </a:pPr>
            <a:r>
              <a:rPr lang="en-US" altLang="en-US" dirty="0">
                <a:latin typeface="Comic Sans MS" panose="030F0702030302020204" pitchFamily="66" charset="0"/>
              </a:rPr>
              <a:t>	We thank you for all the talents and abilities that lie inside us. Help us to make the most of what you’ve given us, to work hard, and try to be better. May we celebrate our own achievements as well as those of our friends. Help us not to be envious of others, but always to be pleased when our friends do well. Help us to be PROUD. </a:t>
            </a:r>
          </a:p>
          <a:p>
            <a:pPr algn="ctr">
              <a:lnSpc>
                <a:spcPct val="80000"/>
              </a:lnSpc>
              <a:buFontTx/>
              <a:buNone/>
            </a:pPr>
            <a:endParaRPr lang="en-GB" altLang="en-US" sz="3600" b="1" dirty="0">
              <a:latin typeface="Comic Sans MS" panose="030F0702030302020204" pitchFamily="66" charset="0"/>
            </a:endParaRPr>
          </a:p>
          <a:p>
            <a:pPr algn="ctr">
              <a:lnSpc>
                <a:spcPct val="80000"/>
              </a:lnSpc>
              <a:buFontTx/>
              <a:buNone/>
            </a:pPr>
            <a:r>
              <a:rPr lang="en-GB" altLang="en-US" sz="3600" b="1" dirty="0">
                <a:latin typeface="Comic Sans MS" panose="030F0702030302020204" pitchFamily="66" charset="0"/>
              </a:rPr>
              <a:t>Amen</a:t>
            </a:r>
            <a:endParaRPr lang="en-US" altLang="en-US" sz="3600" b="1" dirty="0">
              <a:latin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2408064507"/>
      </p:ext>
    </p:extLst>
  </p:cSld>
  <p:clrMapOvr>
    <a:masterClrMapping/>
  </p:clrMapOvr>
  <p:timing>
    <p:tnLst>
      <p:par>
        <p:cTn id="1" dur="indefinite" restart="never" nodeType="tmRoot"/>
      </p:par>
    </p:tn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9AD32385A9AF447AA109577351F60B5" ma:contentTypeVersion="13" ma:contentTypeDescription="Create a new document." ma:contentTypeScope="" ma:versionID="9a73f4621cbec351e1ce1bef7534a633">
  <xsd:schema xmlns:xsd="http://www.w3.org/2001/XMLSchema" xmlns:xs="http://www.w3.org/2001/XMLSchema" xmlns:p="http://schemas.microsoft.com/office/2006/metadata/properties" xmlns:ns3="7ad81cda-c263-444b-9467-1febd868bec8" xmlns:ns4="4b450224-5bc5-43ab-8412-1b738f0484de" targetNamespace="http://schemas.microsoft.com/office/2006/metadata/properties" ma:root="true" ma:fieldsID="ff5715751b315fa728f19f8ae6629ff5" ns3:_="" ns4:_="">
    <xsd:import namespace="7ad81cda-c263-444b-9467-1febd868bec8"/>
    <xsd:import namespace="4b450224-5bc5-43ab-8412-1b738f0484d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Location" minOccurs="0"/>
                <xsd:element ref="ns4:MediaServiceAutoKeyPoints" minOccurs="0"/>
                <xsd:element ref="ns4:MediaServiceKeyPoints"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d81cda-c263-444b-9467-1febd868bec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b450224-5bc5-43ab-8412-1b738f0484d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EBCB016-E69A-4F1E-9F22-FABB72C9DD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d81cda-c263-444b-9467-1febd868bec8"/>
    <ds:schemaRef ds:uri="4b450224-5bc5-43ab-8412-1b738f0484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86243EB-F083-498B-9AF4-2C57F6941D67}">
  <ds:schemaRefs>
    <ds:schemaRef ds:uri="http://schemas.microsoft.com/sharepoint/v3/contenttype/forms"/>
  </ds:schemaRefs>
</ds:datastoreItem>
</file>

<file path=customXml/itemProps3.xml><?xml version="1.0" encoding="utf-8"?>
<ds:datastoreItem xmlns:ds="http://schemas.openxmlformats.org/officeDocument/2006/customXml" ds:itemID="{14F772AB-0343-4D79-8786-72C20B708653}">
  <ds:schemaRefs>
    <ds:schemaRef ds:uri="http://schemas.openxmlformats.org/package/2006/metadata/core-properties"/>
    <ds:schemaRef ds:uri="7ad81cda-c263-444b-9467-1febd868bec8"/>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4b450224-5bc5-43ab-8412-1b738f0484d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TM03457475[[fn=Frame]]</Template>
  <TotalTime>142</TotalTime>
  <Words>350</Words>
  <Application>Microsoft Office PowerPoint</Application>
  <PresentationFormat>Widescreen</PresentationFormat>
  <Paragraphs>20</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Comic Sans MS</vt:lpstr>
      <vt:lpstr>Corbel</vt:lpstr>
      <vt:lpstr>Wingdings 2</vt:lpstr>
      <vt:lpstr>Frame</vt:lpstr>
      <vt:lpstr>WELL BEING WEDNESDAY</vt:lpstr>
      <vt:lpstr>I am so proud of you because you are all such wonderful children! Thank you!</vt:lpstr>
      <vt:lpstr>You should feel very proud of yourselves!</vt:lpstr>
      <vt:lpstr>So this week we are going to think about feeling proud.</vt:lpstr>
      <vt:lpstr>When I was at school I played for the football team, in goal, just once! I felt so proud!</vt:lpstr>
      <vt:lpstr>OK, we lost  8 v 0 but I was still proud!!!</vt:lpstr>
      <vt:lpstr>There are some great books that you can read about being proud and self steem.</vt:lpstr>
      <vt:lpstr>This classic picture book is about a girl named Grace, whose favourite pastime is writing her own stories to act out for her family and friends. When her school holds auditions for Peter Pan, the talented Grace is heartbroken to hear that she can't be Peter because she's a girl — and black. It's Grace's grandmother who teaches her that if she has enough confidence and determination, she can be whatever her heart desires.</vt:lpstr>
      <vt:lpstr>In this best-selling picture book by Giles Andreae, tall and awkward Gerald the giraffe wants nothing more than to join in on the annual dance party. But when the other animals make fun of Gerald's clumsiness, he becomes self-conscious. It's only when Gerald embraces his differences that he truly learns that "we all can dance . . . when we find the music that we love."</vt:lpstr>
      <vt:lpstr>PROUD</vt:lpstr>
      <vt:lpstr>PROUD</vt:lpstr>
      <vt:lpstr>PROUD</vt:lpstr>
      <vt:lpstr>PowerPoint Presentation</vt:lpstr>
      <vt:lpstr>The story of Bobby Charlton</vt:lpstr>
      <vt:lpstr>PowerPoint Presentation</vt:lpstr>
      <vt:lpstr>PowerPoint Presentation</vt:lpstr>
      <vt:lpstr>So always remember to be proud of all your achievements.</vt:lpstr>
      <vt:lpstr>Prayer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 BEING WEDNESDAY</dc:title>
  <dc:creator>Head Teacher</dc:creator>
  <cp:lastModifiedBy>Head Teacher</cp:lastModifiedBy>
  <cp:revision>7</cp:revision>
  <dcterms:created xsi:type="dcterms:W3CDTF">2020-06-30T09:54:28Z</dcterms:created>
  <dcterms:modified xsi:type="dcterms:W3CDTF">2020-06-30T12:17:06Z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0x010100D9AD32385A9AF447AA109577351F60B5</vt:lpwstr>
  </property>
</Properties>
</file>