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"/>
  </p:notesMasterIdLst>
  <p:sldIdLst>
    <p:sldId id="276" r:id="rId2"/>
    <p:sldId id="326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50"/>
    <p:restoredTop sz="94906"/>
  </p:normalViewPr>
  <p:slideViewPr>
    <p:cSldViewPr snapToGrid="0" snapToObjects="1">
      <p:cViewPr varScale="1">
        <p:scale>
          <a:sx n="90" d="100"/>
          <a:sy n="90" d="100"/>
        </p:scale>
        <p:origin x="118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F0879F-E634-4E49-B6C6-3772E859186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93E13E-6A77-B640-B367-76A6F51E70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5038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B9B4FF-CD93-0E4E-96C9-273FD6D215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9AC48D-A9E2-8045-83BB-13C929EC18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CC06D4-7E4F-BD4B-BCB4-2F977F8B60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F43E3-51E6-E149-8368-56B5C3E79E5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129313-A414-104E-AF1F-8DC6D525EC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AAECEA-ED43-DB4C-83E9-2647E50296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19524-CD4D-CB4D-A7F5-58D5DBAAD9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820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2B6EDB-02AE-8B46-9A86-00F46451AA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C2098C-69B3-044D-8AF5-2485761203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22714E-ED7F-804B-8D97-1EB0CC3E90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F43E3-51E6-E149-8368-56B5C3E79E5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39C21A-8BC8-234D-B879-A3D51C68F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5BB5A3-F4C8-2848-B3D5-CB54569D4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19524-CD4D-CB4D-A7F5-58D5DBAAD9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45398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1BA9ED-CD80-1943-9B1F-51C0A00EF1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1D20AF-8451-8C47-B455-CD4609C017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1817DC-EC35-3D45-AC59-E0C9B31C9B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F43E3-51E6-E149-8368-56B5C3E79E5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FF15A8-4908-7E42-942E-650DB0DB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251F2D-1D28-104E-870F-FB0413F05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19524-CD4D-CB4D-A7F5-58D5DBAAD9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6248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7200E2-99DF-ED4F-8DE8-27E34CF81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B5A992-665B-6445-9E10-225AECD958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F28636-3974-FF48-A0E2-E41A37B6C3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7E30FA-8EAD-F740-8FA2-4D0C7DF0E3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F43E3-51E6-E149-8368-56B5C3E79E5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76197F-633C-7347-B830-4893A2D44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2056A2-EBA8-D44C-A1F7-8DF1A21C7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19524-CD4D-CB4D-A7F5-58D5DBAAD9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417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01FEC6-A24B-E04A-863A-952C87481D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20C4B7-8158-1B43-8B09-042B7AF719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F11E7B-3A13-E94B-A2EE-099D07138A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2831811-9F6F-954C-BECE-C3DBE45757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AA6AB97-BE92-A140-9351-B9FA631AB36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FA5016-008A-DB47-B664-4FC26D5093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F43E3-51E6-E149-8368-56B5C3E79E5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75FE348-CB51-0E45-9F48-2AFCABDBA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311B39B-6426-E041-95D9-C3A378D0D4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19524-CD4D-CB4D-A7F5-58D5DBAAD9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5996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52433D-FD75-F14A-AA6C-FAA6E3AA3E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E735FC-8E95-AA42-855D-B64E326CDE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F43E3-51E6-E149-8368-56B5C3E79E5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7F0605-F1DC-E845-85DE-56DAFF1D2D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DE3F669-9202-B249-B294-33867827AD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19524-CD4D-CB4D-A7F5-58D5DBAAD9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6817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DB5B08B-9892-734A-83F4-EB72C007F8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F43E3-51E6-E149-8368-56B5C3E79E5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938DD2E-998E-414F-B532-180A27AD1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22262F-D588-AB49-ACDF-4B0AA059C2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19524-CD4D-CB4D-A7F5-58D5DBAAD9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84712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D53A81-7494-4B4E-B559-04AC61B3A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14D04A-0388-3E4C-923A-EFCB251003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ADC8F4-607D-C94C-9A4F-BDC230B27D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59556A-D3FE-314C-940F-2999E98BA8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F43E3-51E6-E149-8368-56B5C3E79E5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3B1508-4E3E-F545-A6EB-5E439E35DD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B9C237-485C-E146-B106-0E6CE9E200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19524-CD4D-CB4D-A7F5-58D5DBAAD9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242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20B647-BCC7-8943-96D2-ECE5D6BE97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0CE4D4-B655-F049-A925-EDF64C3D9AD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670A3B-8ADA-9342-B89C-1570490D50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005738-86D9-4F49-AA0D-8BE2D85137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F43E3-51E6-E149-8368-56B5C3E79E5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C5EEFB-8D22-9444-B494-8ACB8DA99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ECC3BF-A169-414B-A2FF-240AC8E746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19524-CD4D-CB4D-A7F5-58D5DBAAD9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5921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8DDE19-D58B-7247-9E36-C7895CE915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919621-BA33-4641-8C2D-A640715389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06FED6-25D1-5541-ACF1-6E40274CDE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F43E3-51E6-E149-8368-56B5C3E79E5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AAF819-A975-AC41-8C2A-9A4B366BC2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90EEC0-6F67-134F-ADE7-BAF51ED9D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19524-CD4D-CB4D-A7F5-58D5DBAAD9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6027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05CAFC-D424-D74C-8377-ACBDA71857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D68ADC-5490-4843-9965-64AD88A73E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969DE9-930C-F042-BD15-4607A3164E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F43E3-51E6-E149-8368-56B5C3E79E5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B78BA5-5FD1-8D45-A789-14CCD8276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9CA0BA-8184-3841-9BBB-B3275CA63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19524-CD4D-CB4D-A7F5-58D5DBAAD9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8953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02036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667" y="2359034"/>
            <a:ext cx="10752667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2206626" y="3199951"/>
            <a:ext cx="7778749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74323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E720477-0232-A145-849F-17A6E27F8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77825F-092C-0440-AACA-5CE6A411C2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05B49A-EF67-3040-8A2B-BEFB4BC0BC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8F43E3-51E6-E149-8368-56B5C3E79E52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11E16A-04CC-B343-A228-4237E91E36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CB731C-AF1E-CF48-A139-762B03532F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E19524-CD4D-CB4D-A7F5-58D5DBAAD9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323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733"/>
            <a:ext cx="12192000" cy="688473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95077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12192000" cy="612000"/>
          </a:xfrm>
          <a:prstGeom prst="rect">
            <a:avLst/>
          </a:prstGeom>
          <a:solidFill>
            <a:srgbClr val="EE7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524001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740879" y="6464798"/>
            <a:ext cx="4906844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Geography</a:t>
            </a:r>
            <a:r>
              <a:rPr lang="en-GB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Year 6 | </a:t>
            </a:r>
            <a:r>
              <a:rPr lang="en-GB" altLang="en-US" sz="800" dirty="0">
                <a:solidFill>
                  <a:schemeClr val="bg1"/>
                </a:solidFill>
                <a:latin typeface="Twinkl" pitchFamily="2" charset="0"/>
              </a:rPr>
              <a:t>The Amazing Americas</a:t>
            </a:r>
            <a:r>
              <a:rPr lang="en-GB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</a:t>
            </a:r>
            <a:r>
              <a:rPr lang="en-GB" altLang="en-US" sz="800" dirty="0">
                <a:solidFill>
                  <a:schemeClr val="bg1"/>
                </a:solidFill>
                <a:latin typeface="Twinkl" pitchFamily="2" charset="0"/>
              </a:rPr>
              <a:t>Wonders </a:t>
            </a:r>
            <a:r>
              <a:rPr lang="en-GB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Lesson 6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The Amazing Americas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Geography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83118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199" y="622330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The New 7 Wonders </a:t>
            </a:r>
            <a:br>
              <a:rPr lang="en-GB" dirty="0"/>
            </a:br>
            <a:r>
              <a:rPr lang="en-GB" dirty="0"/>
              <a:t>of the World</a:t>
            </a:r>
          </a:p>
        </p:txBody>
      </p:sp>
      <p:pic>
        <p:nvPicPr>
          <p:cNvPr id="67" name="Picture 6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29"/>
          <a:stretch/>
        </p:blipFill>
        <p:spPr>
          <a:xfrm>
            <a:off x="7431741" y="1757080"/>
            <a:ext cx="2691653" cy="4587690"/>
          </a:xfrm>
          <a:prstGeom prst="rect">
            <a:avLst/>
          </a:prstGeom>
        </p:spPr>
      </p:pic>
      <p:grpSp>
        <p:nvGrpSpPr>
          <p:cNvPr id="86" name="Group 85"/>
          <p:cNvGrpSpPr/>
          <p:nvPr/>
        </p:nvGrpSpPr>
        <p:grpSpPr>
          <a:xfrm>
            <a:off x="4742047" y="1757080"/>
            <a:ext cx="2698377" cy="4589496"/>
            <a:chOff x="3218046" y="1757080"/>
            <a:chExt cx="2698377" cy="4589496"/>
          </a:xfrm>
        </p:grpSpPr>
        <p:pic>
          <p:nvPicPr>
            <p:cNvPr id="66" name="Picture 6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519" r="6906"/>
            <a:stretch/>
          </p:blipFill>
          <p:spPr>
            <a:xfrm>
              <a:off x="3218046" y="1757081"/>
              <a:ext cx="2698377" cy="4589495"/>
            </a:xfrm>
            <a:prstGeom prst="rect">
              <a:avLst/>
            </a:prstGeom>
          </p:spPr>
        </p:pic>
        <p:cxnSp>
          <p:nvCxnSpPr>
            <p:cNvPr id="70" name="Straight Connector 69"/>
            <p:cNvCxnSpPr/>
            <p:nvPr/>
          </p:nvCxnSpPr>
          <p:spPr>
            <a:xfrm>
              <a:off x="5907741" y="1757080"/>
              <a:ext cx="0" cy="458769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5" name="Group 84"/>
          <p:cNvGrpSpPr/>
          <p:nvPr/>
        </p:nvGrpSpPr>
        <p:grpSpPr>
          <a:xfrm>
            <a:off x="2088777" y="1757080"/>
            <a:ext cx="2671483" cy="4587690"/>
            <a:chOff x="564776" y="1757080"/>
            <a:chExt cx="2671483" cy="4587690"/>
          </a:xfrm>
        </p:grpSpPr>
        <p:pic>
          <p:nvPicPr>
            <p:cNvPr id="61" name="Picture 6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6741"/>
            <a:stretch/>
          </p:blipFill>
          <p:spPr>
            <a:xfrm>
              <a:off x="564776" y="1757082"/>
              <a:ext cx="2671483" cy="4587688"/>
            </a:xfrm>
            <a:prstGeom prst="rect">
              <a:avLst/>
            </a:prstGeom>
          </p:spPr>
        </p:pic>
        <p:cxnSp>
          <p:nvCxnSpPr>
            <p:cNvPr id="69" name="Straight Connector 68"/>
            <p:cNvCxnSpPr/>
            <p:nvPr/>
          </p:nvCxnSpPr>
          <p:spPr>
            <a:xfrm>
              <a:off x="3218329" y="1757080"/>
              <a:ext cx="0" cy="458769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" name="Group 73"/>
          <p:cNvGrpSpPr/>
          <p:nvPr/>
        </p:nvGrpSpPr>
        <p:grpSpPr>
          <a:xfrm>
            <a:off x="4876799" y="3254189"/>
            <a:ext cx="2554941" cy="2934963"/>
            <a:chOff x="663388" y="1882588"/>
            <a:chExt cx="2554941" cy="2934963"/>
          </a:xfrm>
        </p:grpSpPr>
        <p:sp>
          <p:nvSpPr>
            <p:cNvPr id="72" name="Rectangle 71"/>
            <p:cNvSpPr/>
            <p:nvPr/>
          </p:nvSpPr>
          <p:spPr>
            <a:xfrm>
              <a:off x="663388" y="1882588"/>
              <a:ext cx="2537012" cy="2934963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B0DEF7"/>
                </a:solidFill>
              </a:endParaRPr>
            </a:p>
          </p:txBody>
        </p:sp>
        <p:sp>
          <p:nvSpPr>
            <p:cNvPr id="73" name="Rectangle 72"/>
            <p:cNvSpPr/>
            <p:nvPr/>
          </p:nvSpPr>
          <p:spPr>
            <a:xfrm>
              <a:off x="744070" y="1955230"/>
              <a:ext cx="2474259" cy="258532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>
                  <a:latin typeface="Twinkl" pitchFamily="50" charset="0"/>
                </a:rPr>
                <a:t>Between 2000 and 2007 a project was carried out to allow people all over the world to vote for which monuments they thought should be on the new seven wonders of the </a:t>
              </a:r>
              <a:br>
                <a:rPr lang="en-GB" dirty="0">
                  <a:latin typeface="Twinkl" pitchFamily="50" charset="0"/>
                </a:rPr>
              </a:br>
              <a:r>
                <a:rPr lang="en-GB" dirty="0">
                  <a:latin typeface="Twinkl" pitchFamily="50" charset="0"/>
                </a:rPr>
                <a:t>world list.</a:t>
              </a: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2088776" y="1755274"/>
            <a:ext cx="2635340" cy="4589497"/>
            <a:chOff x="564776" y="1755273"/>
            <a:chExt cx="2635340" cy="4589497"/>
          </a:xfrm>
        </p:grpSpPr>
        <p:sp>
          <p:nvSpPr>
            <p:cNvPr id="82" name="Rectangle 81"/>
            <p:cNvSpPr/>
            <p:nvPr/>
          </p:nvSpPr>
          <p:spPr>
            <a:xfrm>
              <a:off x="564776" y="1755273"/>
              <a:ext cx="2635340" cy="4589497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" name="Rectangle 82"/>
            <p:cNvSpPr/>
            <p:nvPr/>
          </p:nvSpPr>
          <p:spPr>
            <a:xfrm>
              <a:off x="650059" y="2203361"/>
              <a:ext cx="2443043" cy="34163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 dirty="0">
                  <a:latin typeface="Twinkl" pitchFamily="50" charset="0"/>
                </a:rPr>
                <a:t>Do you know any of the new 7 wonders of the world?</a:t>
              </a:r>
            </a:p>
            <a:p>
              <a:endParaRPr lang="en-GB" b="1" dirty="0">
                <a:latin typeface="Twinkl" pitchFamily="50" charset="0"/>
              </a:endParaRPr>
            </a:p>
            <a:p>
              <a:r>
                <a:rPr lang="en-GB" b="1" dirty="0">
                  <a:latin typeface="Twinkl" pitchFamily="50" charset="0"/>
                </a:rPr>
                <a:t>Which of the new wonders are in the Americas?</a:t>
              </a:r>
            </a:p>
            <a:p>
              <a:endParaRPr lang="en-GB" b="1" dirty="0">
                <a:latin typeface="Twinkl" pitchFamily="50" charset="0"/>
              </a:endParaRPr>
            </a:p>
            <a:p>
              <a:r>
                <a:rPr lang="en-GB" b="1" dirty="0">
                  <a:latin typeface="Twinkl" pitchFamily="50" charset="0"/>
                </a:rPr>
                <a:t>Why do you think there were no wonders from the Americas in the original list?</a:t>
              </a:r>
            </a:p>
          </p:txBody>
        </p:sp>
      </p:grpSp>
      <p:pic>
        <p:nvPicPr>
          <p:cNvPr id="89" name="Picture 8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9" r="57206"/>
          <a:stretch/>
        </p:blipFill>
        <p:spPr>
          <a:xfrm>
            <a:off x="4765982" y="1755272"/>
            <a:ext cx="2653994" cy="4589499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13"/>
          <a:stretch/>
        </p:blipFill>
        <p:spPr>
          <a:xfrm>
            <a:off x="7448550" y="1753466"/>
            <a:ext cx="2674844" cy="4592269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81" r="6481"/>
          <a:stretch/>
        </p:blipFill>
        <p:spPr>
          <a:xfrm>
            <a:off x="2059710" y="1755274"/>
            <a:ext cx="5357091" cy="4589496"/>
          </a:xfrm>
          <a:prstGeom prst="rect">
            <a:avLst/>
          </a:prstGeom>
        </p:spPr>
      </p:pic>
      <p:grpSp>
        <p:nvGrpSpPr>
          <p:cNvPr id="80" name="Group 79"/>
          <p:cNvGrpSpPr/>
          <p:nvPr/>
        </p:nvGrpSpPr>
        <p:grpSpPr>
          <a:xfrm>
            <a:off x="7449659" y="1755274"/>
            <a:ext cx="2793590" cy="4589496"/>
            <a:chOff x="5925659" y="1755274"/>
            <a:chExt cx="2793590" cy="4589496"/>
          </a:xfrm>
        </p:grpSpPr>
        <p:sp>
          <p:nvSpPr>
            <p:cNvPr id="78" name="Rectangle 77"/>
            <p:cNvSpPr/>
            <p:nvPr/>
          </p:nvSpPr>
          <p:spPr>
            <a:xfrm>
              <a:off x="5925659" y="1755274"/>
              <a:ext cx="2673101" cy="4589496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Rectangle 78"/>
            <p:cNvSpPr/>
            <p:nvPr/>
          </p:nvSpPr>
          <p:spPr>
            <a:xfrm>
              <a:off x="6008376" y="2895860"/>
              <a:ext cx="2710873" cy="20313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>
                  <a:latin typeface="Twinkl" pitchFamily="50" charset="0"/>
                </a:rPr>
                <a:t>The Great Pyramid of Giza was granted honorary status and is the only one of the original seven wonders of the ancient world in addition to the seven new wonders.</a:t>
              </a:r>
            </a:p>
          </p:txBody>
        </p:sp>
      </p:grpSp>
      <p:cxnSp>
        <p:nvCxnSpPr>
          <p:cNvPr id="88" name="Straight Connector 87"/>
          <p:cNvCxnSpPr/>
          <p:nvPr/>
        </p:nvCxnSpPr>
        <p:spPr>
          <a:xfrm>
            <a:off x="7431739" y="1755274"/>
            <a:ext cx="0" cy="458949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2" name="Picture 9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98" t="9442" r="67080" b="9494"/>
          <a:stretch/>
        </p:blipFill>
        <p:spPr>
          <a:xfrm>
            <a:off x="2061882" y="1752601"/>
            <a:ext cx="2670138" cy="4591050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530" t="9442" r="13" b="9494"/>
          <a:stretch/>
        </p:blipFill>
        <p:spPr>
          <a:xfrm>
            <a:off x="7449672" y="1752601"/>
            <a:ext cx="2689411" cy="4591050"/>
          </a:xfrm>
          <a:prstGeom prst="rect">
            <a:avLst/>
          </a:prstGeom>
        </p:spPr>
      </p:pic>
      <p:grpSp>
        <p:nvGrpSpPr>
          <p:cNvPr id="96" name="Group 95"/>
          <p:cNvGrpSpPr/>
          <p:nvPr/>
        </p:nvGrpSpPr>
        <p:grpSpPr>
          <a:xfrm>
            <a:off x="4732020" y="1752601"/>
            <a:ext cx="2681790" cy="4591050"/>
            <a:chOff x="3208020" y="1752601"/>
            <a:chExt cx="2681790" cy="4591050"/>
          </a:xfrm>
        </p:grpSpPr>
        <p:sp>
          <p:nvSpPr>
            <p:cNvPr id="94" name="Rectangle 93"/>
            <p:cNvSpPr/>
            <p:nvPr/>
          </p:nvSpPr>
          <p:spPr>
            <a:xfrm>
              <a:off x="3236259" y="1752601"/>
              <a:ext cx="2653551" cy="4591050"/>
            </a:xfrm>
            <a:prstGeom prst="rect">
              <a:avLst/>
            </a:prstGeom>
            <a:solidFill>
              <a:srgbClr val="B0DE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Rectangle 94"/>
            <p:cNvSpPr/>
            <p:nvPr/>
          </p:nvSpPr>
          <p:spPr>
            <a:xfrm>
              <a:off x="3208020" y="2478465"/>
              <a:ext cx="2653270" cy="258532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>
                  <a:latin typeface="Twinkl" pitchFamily="50" charset="0"/>
                </a:rPr>
                <a:t>Of course, the New 7 Wonders of the World represent only a tiny portion of the thousands of remarkable monuments across the world. Did you know that Stonehenge in Britain was one of the New 7 Wonders finalists?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07622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174</Words>
  <Application>Microsoft Macintosh PowerPoint</Application>
  <PresentationFormat>Widescreen</PresentationFormat>
  <Paragraphs>13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Tuffy</vt:lpstr>
      <vt:lpstr>Twinkl</vt:lpstr>
      <vt:lpstr>Twinkl SemiBold</vt:lpstr>
      <vt:lpstr>Office Theme</vt:lpstr>
      <vt:lpstr>Geography</vt:lpstr>
      <vt:lpstr>The New 7 Wonders  of the World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Belinda Clark</dc:creator>
  <cp:lastModifiedBy>Belinda Clark</cp:lastModifiedBy>
  <cp:revision>6</cp:revision>
  <dcterms:created xsi:type="dcterms:W3CDTF">2020-05-06T13:52:40Z</dcterms:created>
  <dcterms:modified xsi:type="dcterms:W3CDTF">2020-05-06T16:24:17Z</dcterms:modified>
</cp:coreProperties>
</file>