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6" r:id="rId8"/>
    <p:sldId id="267" r:id="rId9"/>
    <p:sldId id="268" r:id="rId10"/>
    <p:sldId id="26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DE8400"/>
    <a:srgbClr val="FFCF37"/>
    <a:srgbClr val="8BB8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09" autoAdjust="0"/>
    <p:restoredTop sz="94660"/>
  </p:normalViewPr>
  <p:slideViewPr>
    <p:cSldViewPr snapToGrid="0">
      <p:cViewPr varScale="1">
        <p:scale>
          <a:sx n="83" d="100"/>
          <a:sy n="83" d="100"/>
        </p:scale>
        <p:origin x="23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570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8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99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83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424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8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382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312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510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498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216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rgbClr val="FFCF37"/>
            </a:gs>
            <a:gs pos="70000">
              <a:srgbClr val="FFC000"/>
            </a:gs>
            <a:gs pos="100000">
              <a:srgbClr val="DE84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D145C-36AC-49E4-B93C-70E9715C0E0E}" type="datetimeFigureOut">
              <a:rPr lang="en-US" smtClean="0"/>
              <a:t>5/12/20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081E6-C735-45B7-8CCF-B5438059AA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46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8000" y="77167"/>
            <a:ext cx="11176000" cy="764684"/>
          </a:xfrm>
        </p:spPr>
        <p:txBody>
          <a:bodyPr>
            <a:noAutofit/>
          </a:bodyPr>
          <a:lstStyle/>
          <a:p>
            <a:r>
              <a:rPr lang="en-US" sz="4400" b="1" dirty="0">
                <a:ln w="25400">
                  <a:solidFill>
                    <a:srgbClr val="002060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Roald Dahl’s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167384" y="146304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FANTASTIC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390644" y="1766531"/>
            <a:ext cx="3410712" cy="103393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MR FOX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43840" y="276624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BOGGIS, BUNCE AND BEAN!</a:t>
            </a:r>
          </a:p>
        </p:txBody>
      </p:sp>
      <p:pic>
        <p:nvPicPr>
          <p:cNvPr id="8194" name="Picture 2" descr="Image result for cartoon f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384" y="170359"/>
            <a:ext cx="1742994" cy="239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Image result for keep out sign cartoo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86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622" y="618285"/>
            <a:ext cx="2040890" cy="218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92351" y="3529593"/>
            <a:ext cx="2596025" cy="32512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38881" y="3987702"/>
            <a:ext cx="3882644" cy="230832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6">
                  <a:lumMod val="20000"/>
                  <a:lumOff val="80000"/>
                </a:schemeClr>
              </a:gs>
              <a:gs pos="70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5400000" scaled="1"/>
          </a:gra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LEARNING OBJECTIVE</a:t>
            </a:r>
          </a:p>
          <a:p>
            <a:pPr algn="ctr"/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Understand and explore language in a text.</a:t>
            </a:r>
          </a:p>
          <a:p>
            <a:pPr algn="ctr"/>
            <a:r>
              <a:rPr lang="en-US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Use descriptive techniques to create characters.</a:t>
            </a:r>
          </a:p>
        </p:txBody>
      </p:sp>
    </p:spTree>
    <p:extLst>
      <p:ext uri="{BB962C8B-B14F-4D97-AF65-F5344CB8AC3E}">
        <p14:creationId xmlns:p14="http://schemas.microsoft.com/office/powerpoint/2010/main" val="114381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167383" y="92456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INTRODUCTION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172719" y="181865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 THREE FARMERS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7971" y="2903200"/>
            <a:ext cx="4562856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Boggis, Bunce, and Bean, are the three farmers who have farms near Fantastic Mr Fox’s hole.</a:t>
            </a:r>
          </a:p>
          <a:p>
            <a:pPr algn="ctr"/>
            <a:endParaRPr 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They are each disgusting men in their own way, and they </a:t>
            </a:r>
            <a:r>
              <a:rPr lang="en-U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hate</a:t>
            </a:r>
            <a:r>
              <a:rPr 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Mr Fox! Today we will be learning all about them!</a:t>
            </a:r>
            <a:endParaRPr lang="en-US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10242" name="Picture 2" descr="Image result for boggis bunce and be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58" y="2653583"/>
            <a:ext cx="5425441" cy="39155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3741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5144">
            <a:off x="8559735" y="2661347"/>
            <a:ext cx="3033049" cy="39608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96263" y="92456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INTRODUCTION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172719" y="1818655"/>
            <a:ext cx="11704320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READING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7491" y="3060490"/>
            <a:ext cx="5591938" cy="310854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Now read the extract from ‘Fantastic Mr Fox.’ It is from the very beginning of the book.</a:t>
            </a:r>
          </a:p>
          <a:p>
            <a:pPr algn="ctr"/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algn="ctr"/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In this extract, we learn all about the three farmers: Boggis, Bunce, and Bean!</a:t>
            </a:r>
            <a:endParaRPr lang="en-US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1086">
            <a:off x="6421753" y="2661920"/>
            <a:ext cx="2988916" cy="39056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88746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3" y="91440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INTRODUCTION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2931223" y="1673987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COMPREHENSION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3280" y="2957698"/>
            <a:ext cx="10657840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What type of farms do Boggis, Bunce, and Bean have?</a:t>
            </a:r>
          </a:p>
          <a:p>
            <a:pPr marL="514350" indent="-514350">
              <a:buAutoNum type="arabicPeriod"/>
            </a:pP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marL="514350" indent="-514350">
              <a:buAutoNum type="arabicPeriod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How do each of the farmers look different?</a:t>
            </a:r>
          </a:p>
          <a:p>
            <a:pPr marL="514350" indent="-514350">
              <a:buAutoNum type="arabicPeriod"/>
            </a:pP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marL="514350" indent="-514350">
              <a:buAutoNum type="arabicPeriod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What do the three farmers eat?</a:t>
            </a:r>
          </a:p>
          <a:p>
            <a:pPr marL="514350" indent="-514350">
              <a:buAutoNum type="arabicPeriod"/>
            </a:pP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marL="514350" indent="-514350">
              <a:buAutoNum type="arabicPeriod"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 What do the local children think of the three farmers?</a:t>
            </a:r>
            <a:endParaRPr lang="en-US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931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0">
              <a:schemeClr val="accent1">
                <a:lumMod val="40000"/>
                <a:lumOff val="60000"/>
              </a:schemeClr>
            </a:gs>
            <a:gs pos="70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3" y="91440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INTRODUCTION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3098863" y="2375027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COMPREHENSION –</a:t>
            </a:r>
          </a:p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ANSWERS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996" y="3253266"/>
            <a:ext cx="6380480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Boggis owns a chicken farm. Bunce owns a duck and goose farm. Bean is a turkey and apple farmer.</a:t>
            </a:r>
          </a:p>
          <a:p>
            <a:pPr marL="514350" indent="-514350">
              <a:buAutoNum type="arabicPeriod"/>
            </a:pP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pPr marL="514350" indent="-514350">
              <a:buAutoNum type="arabicPeriod"/>
            </a:pP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Boggis is extremely fat. Bunce is very, very short, and also quite far. Bean is extraordinarily thin.</a:t>
            </a:r>
          </a:p>
          <a:p>
            <a:pPr marL="514350" indent="-514350">
              <a:buAutoNum type="arabicPeriod"/>
            </a:pPr>
            <a:endParaRPr lang="en-US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5840" y="3246856"/>
            <a:ext cx="4583302" cy="33372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07605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70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3" y="91440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INTRODUCTION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3098863" y="2375027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COMPREHENSION –ANSWERS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996" y="3253266"/>
            <a:ext cx="6380480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3. Boggis eats three boiled chickens a day smothered with dumplings. Bunce eats mashed livers in doughnuts. Bean doesn’t eat at all, he just drinks strong cider!</a:t>
            </a:r>
          </a:p>
          <a:p>
            <a:pPr marL="514350" indent="-514350">
              <a:buAutoNum type="arabicPeriod"/>
            </a:pPr>
            <a:endParaRPr lang="en-US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4. The children in the local area all think that the farmers are very mean.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5840" y="3246856"/>
            <a:ext cx="4583302" cy="33372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36355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3" y="91440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DEVELOPMENT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3098863" y="1723630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DAHL’S LANGUAGE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6276" y="2883288"/>
            <a:ext cx="6380480" cy="31393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Roald Dahl (who wrote Fantastic Mr Fox) is considered one of the greatest writers of all time!</a:t>
            </a:r>
          </a:p>
          <a:p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He is famous for his use of descriptive language in his stories; his descriptions help to create a picture in the mind of the reader.</a:t>
            </a:r>
          </a:p>
          <a:p>
            <a:endParaRPr lang="en-US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  <a:p>
            <a:r>
              <a:rPr lang="en-US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We will be thinking about how Roald Dahl uses language to describe Boggis, Bunce, and Bean!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6459" y="2672080"/>
            <a:ext cx="3721465" cy="39618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9561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1" y="884594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DEVELOPMENT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3098862" y="1559165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DAHL’S LANGUAGE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11105" y="2340531"/>
            <a:ext cx="7992642" cy="38164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77"/>
              </a:rPr>
              <a:t>There is a sheet like this one for you complete. If you can’t print it don’t worry, just write your ideas in your book.</a:t>
            </a:r>
          </a:p>
          <a:p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77"/>
            </a:endParaRPr>
          </a:p>
          <a:p>
            <a:r>
              <a:rPr lang="en-US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77"/>
              </a:rPr>
              <a:t>This will help you to think about the language that Roald Dahl uses to describe Boggis, Bunce and Bean.</a:t>
            </a:r>
          </a:p>
          <a:p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anose="020E0602020502020306" pitchFamily="34" charset="77"/>
            </a:endParaRPr>
          </a:p>
          <a:p>
            <a:r>
              <a:rPr lang="en-US" sz="2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77"/>
              </a:rPr>
              <a:t>Firstly (in the middle column) you need to find an example of each language technique – verbs, adjectives, adverbs and similes. I know you have been recapping over these over the past few weeks. Then (in the column on the right), explain how each language technique makes you think about the character.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122" y="2279571"/>
            <a:ext cx="3037144" cy="39999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60076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2" y="701040"/>
            <a:ext cx="9857232" cy="5394960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DEVELOPMENT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3098863" y="1723630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ANSWERS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504" y="2656522"/>
            <a:ext cx="7704456" cy="3939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600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338452" y="867904"/>
            <a:ext cx="9857232" cy="5228095"/>
          </a:xfrm>
          <a:prstGeom prst="rect">
            <a:avLst/>
          </a:prstGeom>
          <a:noFill/>
        </p:spPr>
        <p:txBody>
          <a:bodyPr vert="horz" lIns="91440" tIns="72000" rIns="91440" bIns="45720" rtlCol="0" anchor="b">
            <a:prstTxWarp prst="textArchUp">
              <a:avLst/>
            </a:prstTxWarp>
            <a:noAutofit/>
            <a:scene3d>
              <a:camera prst="orthographicFront">
                <a:rot lat="0" lon="0" rev="0"/>
              </a:camera>
              <a:lightRig rig="threePt" dir="t"/>
            </a:scene3d>
            <a:sp3d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6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rgbClr val="FF6600"/>
                    </a:gs>
                    <a:gs pos="70000">
                      <a:srgbClr val="FF66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DEVELOPMENT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3098863" y="1723630"/>
            <a:ext cx="6336411" cy="72040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000" b="1" dirty="0">
                <a:ln w="25400">
                  <a:solidFill>
                    <a:srgbClr val="002060"/>
                  </a:solidFill>
                </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0000">
                      <a:schemeClr val="accent6">
                        <a:lumMod val="60000"/>
                        <a:lumOff val="40000"/>
                      </a:schemeClr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ANSWERS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120" y="2444036"/>
            <a:ext cx="7640320" cy="415803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4062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8256</TotalTime>
  <Words>447</Words>
  <Application>Microsoft Macintosh PowerPoint</Application>
  <PresentationFormat>Widescreen</PresentationFormat>
  <Paragraphs>56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Berlin Sans FB</vt:lpstr>
      <vt:lpstr>Berlin Sans FB Demi</vt:lpstr>
      <vt:lpstr>Calibri</vt:lpstr>
      <vt:lpstr>Calibri Light</vt:lpstr>
      <vt:lpstr>Kristen ITC</vt:lpstr>
      <vt:lpstr>Office Theme</vt:lpstr>
      <vt:lpstr>Roald Dahl’s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Written COMMUNICATION</dc:title>
  <dc:creator>Matt Hawley</dc:creator>
  <cp:lastModifiedBy>Belinda Clark</cp:lastModifiedBy>
  <cp:revision>120</cp:revision>
  <dcterms:created xsi:type="dcterms:W3CDTF">2017-09-14T13:51:50Z</dcterms:created>
  <dcterms:modified xsi:type="dcterms:W3CDTF">2020-05-12T14:47:16Z</dcterms:modified>
</cp:coreProperties>
</file>