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8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5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167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482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926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658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89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5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8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6D318-3FEA-4704-9E98-A3A7BE75AA61}" type="datetimeFigureOut">
              <a:rPr lang="en-GB" smtClean="0"/>
              <a:t>17/10/2017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30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584200"/>
            <a:ext cx="9664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Zennor</a:t>
            </a:r>
          </a:p>
          <a:p>
            <a:pPr algn="ctr"/>
            <a:r>
              <a:rPr lang="en-GB" sz="4800" dirty="0" smtClean="0"/>
              <a:t>Cornwall</a:t>
            </a:r>
            <a:endParaRPr lang="en-GB" sz="4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337" y="2153860"/>
            <a:ext cx="6296025" cy="418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11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266700"/>
            <a:ext cx="9550400" cy="636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19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90500"/>
            <a:ext cx="97536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36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571500"/>
            <a:ext cx="859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0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1281112"/>
            <a:ext cx="8229600" cy="524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79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409211"/>
            <a:ext cx="8826499" cy="589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48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00" y="208874"/>
            <a:ext cx="8686800" cy="646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09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Lennie Castledine</dc:creator>
  <cp:lastModifiedBy>Lennie Castledine</cp:lastModifiedBy>
  <cp:revision>1</cp:revision>
  <dcterms:created xsi:type="dcterms:W3CDTF">2017-10-17T10:42:55Z</dcterms:created>
  <dcterms:modified xsi:type="dcterms:W3CDTF">2017-10-17T10:43:26Z</dcterms:modified>
</cp:coreProperties>
</file>