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82" y="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34C0E-34C5-4113-A9AD-967EE2CEDE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164643-5B46-4EA9-92FB-78693173F6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343908-F724-4978-B90B-AEBFE2B9CF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B1777-E36A-42A1-AFCE-B788A2D1F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554E3D-4B03-4611-BB93-F3A080FBC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75014-BECF-47AC-A6D3-76AAEF8F1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B232A-C906-4836-B615-BBFCB3863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208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D48FE-5DED-426C-A90E-35CA51DF8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E3455C-EB8A-400A-9E8D-CF4ACAEFAD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10A26E-3C56-43B6-99C6-8730AD723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B1777-E36A-42A1-AFCE-B788A2D1F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5383F5-FB33-48D5-B790-A904705CA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6A1065-84DE-4226-BD69-C8ADF29C7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B232A-C906-4836-B615-BBFCB3863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439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194AE-379E-4F67-8057-9251F3A6B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F7DBE-05E1-4A8B-8680-BC61CBD9CC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CE8727-ED07-42C9-8DFB-8A939773B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B1777-E36A-42A1-AFCE-B788A2D1F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CCA1D2-5C67-4C49-A59A-B16F59E54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30D01C-D088-4C0A-B899-191493950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B232A-C906-4836-B615-BBFCB3863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062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E01E6-18BC-4C8D-B9A9-E9C0BB06B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387DDD-E869-4F68-A5FA-DE69EAD19E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E547B1-CBD4-4A07-BC9F-D6A0B45B8E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4590B5-6BAC-4721-9CAD-ACFA82F79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B1777-E36A-42A1-AFCE-B788A2D1F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741B3-5EDB-4DB5-A9E7-C5020BE18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8583C2-C7F6-4579-99C8-CEFEFF7BE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B232A-C906-4836-B615-BBFCB3863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063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A605A7-812D-4E49-AFCD-C5D800324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E3CB2E-075C-414F-9043-C218E540EE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DAB1BE-1FCC-4012-A330-5CA3BE15EB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90C5AB-52A5-47A0-BD0D-5B2AF515C4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094D48-64F8-4B43-838B-85D8022717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FF4A25-05B4-4217-92A4-C811F7B54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B1777-E36A-42A1-AFCE-B788A2D1F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559B28-264E-4659-BF87-702B98A85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D44B368-2867-44BD-B901-B15952CC7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B232A-C906-4836-B615-BBFCB3863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482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20B94-2E24-415E-BD5F-7EAA3F604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055706-FD33-4A7A-8BBD-F075DF871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B1777-E36A-42A1-AFCE-B788A2D1F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9EC288-692F-4767-8DBF-30DF87D82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E2ED63-82A6-4263-A3FC-863949C2F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B232A-C906-4836-B615-BBFCB3863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42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D9F429-65F7-4306-8F19-CA216ED20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B1777-E36A-42A1-AFCE-B788A2D1F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28012E9-B8DD-4E29-AFD6-4F7C5DC77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1E3651-1F2C-4B34-A1F3-CE32BD0A5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B232A-C906-4836-B615-BBFCB3863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720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F23DF1-36DB-4D30-8D78-F2FA1B8F2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41A86E-9131-4962-BC2B-33B551F3DA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6A0F16-636A-4F54-91FA-1C8AA4D8AF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08BB2A-CF39-410B-8DE1-8D4AD72B8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B1777-E36A-42A1-AFCE-B788A2D1F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D81D27-F502-45FF-B411-08C01D1C0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55FBDA-DB7E-4208-A885-B47E661EB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B232A-C906-4836-B615-BBFCB3863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83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5D41D-CE72-4775-A6BA-D1C31D3B7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188570-AE1A-44FF-B971-D8CCEA5134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277327-757C-417D-8AF0-CBCE12A3C9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92D40B-87D1-4505-BB37-3371178316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B1777-E36A-42A1-AFCE-B788A2D1F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89BFA9-39A4-4666-9334-EEEDE408C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676ABE-7BD3-428B-8571-33ADE2563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B232A-C906-4836-B615-BBFCB3863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452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FDE69-2080-4572-A4E5-C99417116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B1C54C-0B8B-4B00-9823-14463DA352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48A9A7-DB41-45E5-9B9F-CD1A17B38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B1777-E36A-42A1-AFCE-B788A2D1F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CCDAF6-0151-434E-A3D1-C382E18F7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FD9BC3-F64E-4017-B296-587F157D5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B232A-C906-4836-B615-BBFCB3863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535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43F8FF6-3211-4D9A-A7FF-B5BC9FBDCC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1B176D-9AD9-4E5C-A58E-C9F3FF5EAE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32B15A-A187-408C-ACF0-CDB765EED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B1777-E36A-42A1-AFCE-B788A2D1F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23B16A-47E8-4ABF-8C97-4894D2326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BD3915-9170-4BBD-B773-BA1B7AB8B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B232A-C906-4836-B615-BBFCB3863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729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0D31A4-8910-403D-ADDF-78FEBD12E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318A99-AB4D-4A8B-B45F-757A305881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822191-37C3-4F11-BAFB-BBF82E3D33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B1777-E36A-42A1-AFCE-B788A2D1F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3A9544-1CE5-4261-924F-5E90DCBBEE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B8000-570A-406B-ADB7-B19E73D32C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9B232A-C906-4836-B615-BBFCB3863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26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0BEB319-F2BA-44C6-839D-D83F1427F183}"/>
              </a:ext>
            </a:extLst>
          </p:cNvPr>
          <p:cNvSpPr txBox="1"/>
          <p:nvPr/>
        </p:nvSpPr>
        <p:spPr>
          <a:xfrm>
            <a:off x="767056" y="268687"/>
            <a:ext cx="25384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29</a:t>
            </a:r>
            <a:r>
              <a:rPr lang="en-GB" baseline="30000" dirty="0"/>
              <a:t>th</a:t>
            </a:r>
            <a:r>
              <a:rPr lang="en-GB" dirty="0"/>
              <a:t> June 2020</a:t>
            </a:r>
          </a:p>
          <a:p>
            <a:endParaRPr lang="en-GB" dirty="0"/>
          </a:p>
          <a:p>
            <a:r>
              <a:rPr lang="en-GB" dirty="0"/>
              <a:t>Desert Island Description</a:t>
            </a:r>
          </a:p>
        </p:txBody>
      </p:sp>
      <p:pic>
        <p:nvPicPr>
          <p:cNvPr id="1026" name="Picture 2" descr="Desert Island Discs: the best interviews - Silversurfers">
            <a:extLst>
              <a:ext uri="{FF2B5EF4-FFF2-40B4-BE49-F238E27FC236}">
                <a16:creationId xmlns:a16="http://schemas.microsoft.com/office/drawing/2014/main" id="{167AFE80-4636-4BB5-BB4E-2866A3591F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187" y="1192017"/>
            <a:ext cx="8572500" cy="536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0FD1CD8-1225-42E7-95BD-FAE873A93418}"/>
              </a:ext>
            </a:extLst>
          </p:cNvPr>
          <p:cNvSpPr txBox="1"/>
          <p:nvPr/>
        </p:nvSpPr>
        <p:spPr>
          <a:xfrm>
            <a:off x="190681" y="1802798"/>
            <a:ext cx="305224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Have look at this desert island.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What can you see?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What words could you use to </a:t>
            </a:r>
          </a:p>
          <a:p>
            <a:r>
              <a:rPr lang="en-GB" dirty="0"/>
              <a:t>describe it?</a:t>
            </a:r>
          </a:p>
        </p:txBody>
      </p:sp>
    </p:spTree>
    <p:extLst>
      <p:ext uri="{BB962C8B-B14F-4D97-AF65-F5344CB8AC3E}">
        <p14:creationId xmlns:p14="http://schemas.microsoft.com/office/powerpoint/2010/main" val="33890384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esert Island Discs: the best interviews - Silversurfers">
            <a:extLst>
              <a:ext uri="{FF2B5EF4-FFF2-40B4-BE49-F238E27FC236}">
                <a16:creationId xmlns:a16="http://schemas.microsoft.com/office/drawing/2014/main" id="{EC72050D-AB92-4BD5-9C5B-1FFA8C7C7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0772" y="47934"/>
            <a:ext cx="5817202" cy="3638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C37A325-8F56-470F-BAFD-5D3B92D24B46}"/>
              </a:ext>
            </a:extLst>
          </p:cNvPr>
          <p:cNvSpPr txBox="1"/>
          <p:nvPr/>
        </p:nvSpPr>
        <p:spPr>
          <a:xfrm>
            <a:off x="754055" y="546040"/>
            <a:ext cx="4818242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Your task:</a:t>
            </a:r>
          </a:p>
          <a:p>
            <a:endParaRPr lang="en-GB" dirty="0"/>
          </a:p>
          <a:p>
            <a:r>
              <a:rPr lang="en-GB" dirty="0"/>
              <a:t>I want you to write a SETTING DESCRIPTION of</a:t>
            </a:r>
          </a:p>
          <a:p>
            <a:r>
              <a:rPr lang="en-GB" dirty="0"/>
              <a:t>this island. </a:t>
            </a:r>
          </a:p>
          <a:p>
            <a:endParaRPr lang="en-GB" dirty="0"/>
          </a:p>
          <a:p>
            <a:r>
              <a:rPr lang="en-GB" dirty="0"/>
              <a:t>REMEMBER: a setting description is a set of</a:t>
            </a:r>
          </a:p>
          <a:p>
            <a:r>
              <a:rPr lang="en-GB" dirty="0"/>
              <a:t>sentences describing a place, it is not a story, but </a:t>
            </a:r>
          </a:p>
          <a:p>
            <a:r>
              <a:rPr lang="en-GB" dirty="0"/>
              <a:t>sometimes it can be part of one.</a:t>
            </a:r>
          </a:p>
          <a:p>
            <a:endParaRPr lang="en-GB" dirty="0"/>
          </a:p>
          <a:p>
            <a:r>
              <a:rPr lang="en-GB" dirty="0"/>
              <a:t>I am looking for adjectives and adverbs in your </a:t>
            </a:r>
          </a:p>
          <a:p>
            <a:r>
              <a:rPr lang="en-GB" dirty="0"/>
              <a:t>Sentences.</a:t>
            </a:r>
          </a:p>
          <a:p>
            <a:endParaRPr lang="en-GB" dirty="0"/>
          </a:p>
          <a:p>
            <a:r>
              <a:rPr lang="en-GB" dirty="0"/>
              <a:t>Can you spot them in this sentence?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303F48-3721-4127-B197-788D5ADC17DB}"/>
              </a:ext>
            </a:extLst>
          </p:cNvPr>
          <p:cNvSpPr txBox="1"/>
          <p:nvPr/>
        </p:nvSpPr>
        <p:spPr>
          <a:xfrm>
            <a:off x="1001073" y="4819018"/>
            <a:ext cx="9419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warm, yellow sun beamed brightly down onto the tall palm trees swaying gently in the breeze.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20C621-A04C-42B6-BA4D-BD043EC8BE25}"/>
              </a:ext>
            </a:extLst>
          </p:cNvPr>
          <p:cNvSpPr txBox="1"/>
          <p:nvPr/>
        </p:nvSpPr>
        <p:spPr>
          <a:xfrm>
            <a:off x="1144083" y="5958768"/>
            <a:ext cx="11217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adjectives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8FF2FF0-C8D7-466D-990A-F4B06AEA2092}"/>
              </a:ext>
            </a:extLst>
          </p:cNvPr>
          <p:cNvCxnSpPr/>
          <p:nvPr/>
        </p:nvCxnSpPr>
        <p:spPr>
          <a:xfrm flipV="1">
            <a:off x="1469107" y="5188350"/>
            <a:ext cx="169012" cy="6274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99981443-2AEB-4249-874C-DFAFDD18DDCB}"/>
              </a:ext>
            </a:extLst>
          </p:cNvPr>
          <p:cNvCxnSpPr/>
          <p:nvPr/>
        </p:nvCxnSpPr>
        <p:spPr>
          <a:xfrm flipV="1">
            <a:off x="2015147" y="5188350"/>
            <a:ext cx="250718" cy="7270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EC5973E0-F073-404A-B799-DC5FEFBC2117}"/>
              </a:ext>
            </a:extLst>
          </p:cNvPr>
          <p:cNvSpPr txBox="1"/>
          <p:nvPr/>
        </p:nvSpPr>
        <p:spPr>
          <a:xfrm>
            <a:off x="5770723" y="5768009"/>
            <a:ext cx="1032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adjective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4A4FFEA6-5E4B-4C73-88AB-37F4C86EA8C8}"/>
              </a:ext>
            </a:extLst>
          </p:cNvPr>
          <p:cNvCxnSpPr/>
          <p:nvPr/>
        </p:nvCxnSpPr>
        <p:spPr>
          <a:xfrm flipV="1">
            <a:off x="6096000" y="5101599"/>
            <a:ext cx="250718" cy="7270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156F6E86-9A22-4C26-AC68-EAB27874768D}"/>
              </a:ext>
            </a:extLst>
          </p:cNvPr>
          <p:cNvCxnSpPr/>
          <p:nvPr/>
        </p:nvCxnSpPr>
        <p:spPr>
          <a:xfrm flipV="1">
            <a:off x="4102976" y="5216848"/>
            <a:ext cx="250718" cy="7270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40865A1-81EB-4289-B35A-0C850C9527EF}"/>
              </a:ext>
            </a:extLst>
          </p:cNvPr>
          <p:cNvCxnSpPr/>
          <p:nvPr/>
        </p:nvCxnSpPr>
        <p:spPr>
          <a:xfrm flipV="1">
            <a:off x="8355998" y="5188350"/>
            <a:ext cx="250718" cy="7270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9630263C-34AD-4DFF-8000-2A5046EA539E}"/>
              </a:ext>
            </a:extLst>
          </p:cNvPr>
          <p:cNvSpPr txBox="1"/>
          <p:nvPr/>
        </p:nvSpPr>
        <p:spPr>
          <a:xfrm>
            <a:off x="7856928" y="5915431"/>
            <a:ext cx="836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adverb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42A0C6E-8F3D-477A-AF6E-91E126B80515}"/>
              </a:ext>
            </a:extLst>
          </p:cNvPr>
          <p:cNvSpPr txBox="1"/>
          <p:nvPr/>
        </p:nvSpPr>
        <p:spPr>
          <a:xfrm>
            <a:off x="3714272" y="6155398"/>
            <a:ext cx="836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adverb</a:t>
            </a:r>
          </a:p>
        </p:txBody>
      </p:sp>
    </p:spTree>
    <p:extLst>
      <p:ext uri="{BB962C8B-B14F-4D97-AF65-F5344CB8AC3E}">
        <p14:creationId xmlns:p14="http://schemas.microsoft.com/office/powerpoint/2010/main" val="2006503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114</Words>
  <Application>Microsoft Office PowerPoint</Application>
  <PresentationFormat>Widescreen</PresentationFormat>
  <Paragraphs>29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Higgins</dc:creator>
  <cp:lastModifiedBy>Mark Higgins</cp:lastModifiedBy>
  <cp:revision>4</cp:revision>
  <dcterms:created xsi:type="dcterms:W3CDTF">2020-06-11T10:05:07Z</dcterms:created>
  <dcterms:modified xsi:type="dcterms:W3CDTF">2020-06-11T10:16:48Z</dcterms:modified>
</cp:coreProperties>
</file>