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2/5/2021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44236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616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2/5/2021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46394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93411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9090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14966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7176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6750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95962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79068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2/5/2021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39541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2/5/2021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52465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2/5/2021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51791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299377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1385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105863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2/5/2021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10889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2/5/2021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0967710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CC250-5A51-4BD9-ADAF-257203350DE8}"/>
              </a:ext>
            </a:extLst>
          </p:cNvPr>
          <p:cNvSpPr>
            <a:spLocks noGrp="1"/>
          </p:cNvSpPr>
          <p:nvPr>
            <p:ph type="ctrTitle"/>
          </p:nvPr>
        </p:nvSpPr>
        <p:spPr>
          <a:xfrm>
            <a:off x="1371600" y="2432481"/>
            <a:ext cx="9448800" cy="1196019"/>
          </a:xfrm>
        </p:spPr>
        <p:txBody>
          <a:bodyPr/>
          <a:lstStyle/>
          <a:p>
            <a:pPr algn="ctr"/>
            <a:r>
              <a:rPr lang="en-GB" dirty="0"/>
              <a:t>Fair trade</a:t>
            </a:r>
          </a:p>
        </p:txBody>
      </p:sp>
      <p:sp>
        <p:nvSpPr>
          <p:cNvPr id="3" name="Subtitle 2">
            <a:extLst>
              <a:ext uri="{FF2B5EF4-FFF2-40B4-BE49-F238E27FC236}">
                <a16:creationId xmlns:a16="http://schemas.microsoft.com/office/drawing/2014/main" id="{040ED366-EEB8-4DB0-A883-094D5719809E}"/>
              </a:ext>
            </a:extLst>
          </p:cNvPr>
          <p:cNvSpPr>
            <a:spLocks noGrp="1"/>
          </p:cNvSpPr>
          <p:nvPr>
            <p:ph type="subTitle" idx="1"/>
          </p:nvPr>
        </p:nvSpPr>
        <p:spPr/>
        <p:txBody>
          <a:bodyPr>
            <a:normAutofit fontScale="85000" lnSpcReduction="10000"/>
          </a:bodyPr>
          <a:lstStyle/>
          <a:p>
            <a:r>
              <a:rPr lang="en-GB" dirty="0"/>
              <a:t>This power point is all about Fair Trade,  they make sure that all farmers have the right amount of pay. They have put logos on some food, for example chocolate and coffee.  </a:t>
            </a:r>
          </a:p>
        </p:txBody>
      </p:sp>
      <p:pic>
        <p:nvPicPr>
          <p:cNvPr id="1026" name="Picture 2" descr="Image result for fair trade logo">
            <a:extLst>
              <a:ext uri="{FF2B5EF4-FFF2-40B4-BE49-F238E27FC236}">
                <a16:creationId xmlns:a16="http://schemas.microsoft.com/office/drawing/2014/main" id="{C92A244A-7C90-4560-8C76-D0127344F8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1072" y="1722353"/>
            <a:ext cx="1706647" cy="17066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ir trade logo">
            <a:extLst>
              <a:ext uri="{FF2B5EF4-FFF2-40B4-BE49-F238E27FC236}">
                <a16:creationId xmlns:a16="http://schemas.microsoft.com/office/drawing/2014/main" id="{7FDB2F8F-569F-47ED-BF79-D4CD37F49E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596" y="1388052"/>
            <a:ext cx="2846818" cy="2085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852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5F319B-EB26-48F6-B405-02E87DB6A628}"/>
              </a:ext>
            </a:extLst>
          </p:cNvPr>
          <p:cNvSpPr txBox="1"/>
          <p:nvPr/>
        </p:nvSpPr>
        <p:spPr>
          <a:xfrm>
            <a:off x="9573087" y="275206"/>
            <a:ext cx="2618913" cy="2031325"/>
          </a:xfrm>
          <a:prstGeom prst="rect">
            <a:avLst/>
          </a:prstGeom>
          <a:noFill/>
        </p:spPr>
        <p:txBody>
          <a:bodyPr wrap="square" rtlCol="0">
            <a:spAutoFit/>
          </a:bodyPr>
          <a:lstStyle/>
          <a:p>
            <a:r>
              <a:rPr lang="en-GB" dirty="0"/>
              <a:t>Have you ever wondered about what the Fair Trade logo means? Well think about that no more because I’ll  tell you!</a:t>
            </a:r>
          </a:p>
        </p:txBody>
      </p:sp>
      <p:pic>
        <p:nvPicPr>
          <p:cNvPr id="2050" name="Picture 2" descr="Image result for fair trade logo">
            <a:extLst>
              <a:ext uri="{FF2B5EF4-FFF2-40B4-BE49-F238E27FC236}">
                <a16:creationId xmlns:a16="http://schemas.microsoft.com/office/drawing/2014/main" id="{2623D8F9-F8CD-4B3A-B8D9-66F453CB59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417" y="1687959"/>
            <a:ext cx="2963800" cy="34820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5660410-9D42-4E70-AFB5-BA4C53A71BB0}"/>
              </a:ext>
            </a:extLst>
          </p:cNvPr>
          <p:cNvPicPr>
            <a:picLocks noChangeAspect="1"/>
          </p:cNvPicPr>
          <p:nvPr/>
        </p:nvPicPr>
        <p:blipFill>
          <a:blip r:embed="rId3"/>
          <a:stretch>
            <a:fillRect/>
          </a:stretch>
        </p:blipFill>
        <p:spPr>
          <a:xfrm>
            <a:off x="4048217" y="2216643"/>
            <a:ext cx="5745318" cy="2334827"/>
          </a:xfrm>
          <a:prstGeom prst="rect">
            <a:avLst/>
          </a:prstGeom>
        </p:spPr>
      </p:pic>
      <p:sp>
        <p:nvSpPr>
          <p:cNvPr id="4" name="TextBox 3">
            <a:extLst>
              <a:ext uri="{FF2B5EF4-FFF2-40B4-BE49-F238E27FC236}">
                <a16:creationId xmlns:a16="http://schemas.microsoft.com/office/drawing/2014/main" id="{E3562BB3-3E21-45F7-A67B-7FEF4AD3B844}"/>
              </a:ext>
            </a:extLst>
          </p:cNvPr>
          <p:cNvSpPr txBox="1"/>
          <p:nvPr/>
        </p:nvSpPr>
        <p:spPr>
          <a:xfrm>
            <a:off x="5521910" y="470517"/>
            <a:ext cx="3675355" cy="1477328"/>
          </a:xfrm>
          <a:prstGeom prst="rect">
            <a:avLst/>
          </a:prstGeom>
          <a:noFill/>
        </p:spPr>
        <p:txBody>
          <a:bodyPr wrap="square" rtlCol="0">
            <a:spAutoFit/>
          </a:bodyPr>
          <a:lstStyle/>
          <a:p>
            <a:r>
              <a:rPr lang="en-GB" sz="3000" dirty="0"/>
              <a:t>This is what the fair trade logo means in more detail.</a:t>
            </a:r>
          </a:p>
        </p:txBody>
      </p:sp>
    </p:spTree>
    <p:extLst>
      <p:ext uri="{BB962C8B-B14F-4D97-AF65-F5344CB8AC3E}">
        <p14:creationId xmlns:p14="http://schemas.microsoft.com/office/powerpoint/2010/main" val="1412556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4180FB-6F97-4EC7-9905-3CCCA35BC79C}"/>
              </a:ext>
            </a:extLst>
          </p:cNvPr>
          <p:cNvSpPr txBox="1"/>
          <p:nvPr/>
        </p:nvSpPr>
        <p:spPr>
          <a:xfrm>
            <a:off x="2796466" y="870011"/>
            <a:ext cx="6951215" cy="830997"/>
          </a:xfrm>
          <a:prstGeom prst="rect">
            <a:avLst/>
          </a:prstGeom>
          <a:noFill/>
        </p:spPr>
        <p:txBody>
          <a:bodyPr wrap="square" rtlCol="0">
            <a:spAutoFit/>
          </a:bodyPr>
          <a:lstStyle/>
          <a:p>
            <a:r>
              <a:rPr lang="en-GB" sz="4800" dirty="0"/>
              <a:t>What is Fair Trade?</a:t>
            </a:r>
          </a:p>
        </p:txBody>
      </p:sp>
      <p:sp>
        <p:nvSpPr>
          <p:cNvPr id="3" name="TextBox 2">
            <a:extLst>
              <a:ext uri="{FF2B5EF4-FFF2-40B4-BE49-F238E27FC236}">
                <a16:creationId xmlns:a16="http://schemas.microsoft.com/office/drawing/2014/main" id="{8E7158D6-9E9B-49A8-9354-AAAD2C8A5F6F}"/>
              </a:ext>
            </a:extLst>
          </p:cNvPr>
          <p:cNvSpPr txBox="1"/>
          <p:nvPr/>
        </p:nvSpPr>
        <p:spPr>
          <a:xfrm>
            <a:off x="2237173" y="2263806"/>
            <a:ext cx="8691239" cy="1477328"/>
          </a:xfrm>
          <a:prstGeom prst="rect">
            <a:avLst/>
          </a:prstGeom>
          <a:noFill/>
        </p:spPr>
        <p:txBody>
          <a:bodyPr wrap="square" rtlCol="0">
            <a:spAutoFit/>
          </a:bodyPr>
          <a:lstStyle/>
          <a:p>
            <a:r>
              <a:rPr lang="en-GB" dirty="0"/>
              <a:t>What is Fair Trade? Fair Trade is about better prices, decent working conditions, local sustainability and fair terms for farms and workers in the developing world. By requiring companies to pay a fair amount of money over the market price for any goods. This gives farmers enough money to feed their family.</a:t>
            </a:r>
          </a:p>
        </p:txBody>
      </p:sp>
      <p:pic>
        <p:nvPicPr>
          <p:cNvPr id="4" name="Picture 3">
            <a:extLst>
              <a:ext uri="{FF2B5EF4-FFF2-40B4-BE49-F238E27FC236}">
                <a16:creationId xmlns:a16="http://schemas.microsoft.com/office/drawing/2014/main" id="{34413D10-72BC-4D28-B3D4-96B1162C6982}"/>
              </a:ext>
            </a:extLst>
          </p:cNvPr>
          <p:cNvPicPr>
            <a:picLocks noChangeAspect="1"/>
          </p:cNvPicPr>
          <p:nvPr/>
        </p:nvPicPr>
        <p:blipFill>
          <a:blip r:embed="rId2"/>
          <a:stretch>
            <a:fillRect/>
          </a:stretch>
        </p:blipFill>
        <p:spPr>
          <a:xfrm>
            <a:off x="4445909" y="3741134"/>
            <a:ext cx="7049351" cy="2621919"/>
          </a:xfrm>
          <a:prstGeom prst="rect">
            <a:avLst/>
          </a:prstGeom>
        </p:spPr>
      </p:pic>
      <p:pic>
        <p:nvPicPr>
          <p:cNvPr id="5" name="Picture 4">
            <a:extLst>
              <a:ext uri="{FF2B5EF4-FFF2-40B4-BE49-F238E27FC236}">
                <a16:creationId xmlns:a16="http://schemas.microsoft.com/office/drawing/2014/main" id="{D288DD3F-7057-41DF-90E0-5D36B5925F94}"/>
              </a:ext>
            </a:extLst>
          </p:cNvPr>
          <p:cNvPicPr>
            <a:picLocks noChangeAspect="1"/>
          </p:cNvPicPr>
          <p:nvPr/>
        </p:nvPicPr>
        <p:blipFill>
          <a:blip r:embed="rId3"/>
          <a:stretch>
            <a:fillRect/>
          </a:stretch>
        </p:blipFill>
        <p:spPr>
          <a:xfrm>
            <a:off x="17433" y="4154645"/>
            <a:ext cx="4439479" cy="1825165"/>
          </a:xfrm>
          <a:prstGeom prst="rect">
            <a:avLst/>
          </a:prstGeom>
        </p:spPr>
      </p:pic>
    </p:spTree>
    <p:extLst>
      <p:ext uri="{BB962C8B-B14F-4D97-AF65-F5344CB8AC3E}">
        <p14:creationId xmlns:p14="http://schemas.microsoft.com/office/powerpoint/2010/main" val="3650985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C5AF8-9A43-4B18-9797-03C2E4B8B405}"/>
              </a:ext>
            </a:extLst>
          </p:cNvPr>
          <p:cNvSpPr txBox="1"/>
          <p:nvPr/>
        </p:nvSpPr>
        <p:spPr>
          <a:xfrm>
            <a:off x="328474" y="1313895"/>
            <a:ext cx="10866267" cy="861774"/>
          </a:xfrm>
          <a:prstGeom prst="rect">
            <a:avLst/>
          </a:prstGeom>
          <a:noFill/>
        </p:spPr>
        <p:txBody>
          <a:bodyPr wrap="square" rtlCol="0">
            <a:spAutoFit/>
          </a:bodyPr>
          <a:lstStyle/>
          <a:p>
            <a:r>
              <a:rPr lang="en-GB" sz="5000" dirty="0"/>
              <a:t>Why should we support Fair Trade?</a:t>
            </a:r>
          </a:p>
        </p:txBody>
      </p:sp>
      <p:sp>
        <p:nvSpPr>
          <p:cNvPr id="3" name="TextBox 2">
            <a:extLst>
              <a:ext uri="{FF2B5EF4-FFF2-40B4-BE49-F238E27FC236}">
                <a16:creationId xmlns:a16="http://schemas.microsoft.com/office/drawing/2014/main" id="{25AC06BA-9496-4512-BB9C-00853753B885}"/>
              </a:ext>
            </a:extLst>
          </p:cNvPr>
          <p:cNvSpPr txBox="1"/>
          <p:nvPr/>
        </p:nvSpPr>
        <p:spPr>
          <a:xfrm>
            <a:off x="861134" y="2551837"/>
            <a:ext cx="2396971" cy="1754326"/>
          </a:xfrm>
          <a:prstGeom prst="rect">
            <a:avLst/>
          </a:prstGeom>
          <a:noFill/>
        </p:spPr>
        <p:txBody>
          <a:bodyPr wrap="square" rtlCol="0">
            <a:spAutoFit/>
          </a:bodyPr>
          <a:lstStyle/>
          <a:p>
            <a:r>
              <a:rPr lang="en-GB" dirty="0"/>
              <a:t>We should support it because it’s the right thing to do. It makes sure that al the money is going to the right people.</a:t>
            </a:r>
          </a:p>
        </p:txBody>
      </p:sp>
      <p:sp>
        <p:nvSpPr>
          <p:cNvPr id="4" name="TextBox 3">
            <a:extLst>
              <a:ext uri="{FF2B5EF4-FFF2-40B4-BE49-F238E27FC236}">
                <a16:creationId xmlns:a16="http://schemas.microsoft.com/office/drawing/2014/main" id="{47B2BC07-2E4E-4A40-8246-6419F8AAF6CA}"/>
              </a:ext>
            </a:extLst>
          </p:cNvPr>
          <p:cNvSpPr txBox="1"/>
          <p:nvPr/>
        </p:nvSpPr>
        <p:spPr>
          <a:xfrm>
            <a:off x="6096000" y="2547891"/>
            <a:ext cx="3252186" cy="1200329"/>
          </a:xfrm>
          <a:prstGeom prst="rect">
            <a:avLst/>
          </a:prstGeom>
          <a:noFill/>
        </p:spPr>
        <p:txBody>
          <a:bodyPr wrap="square" rtlCol="0">
            <a:spAutoFit/>
          </a:bodyPr>
          <a:lstStyle/>
          <a:p>
            <a:r>
              <a:rPr lang="en-GB" dirty="0"/>
              <a:t>Fair Trade helps us  learn about who made and put the effort  and time into the food we love and enjoy.</a:t>
            </a:r>
          </a:p>
        </p:txBody>
      </p:sp>
      <p:pic>
        <p:nvPicPr>
          <p:cNvPr id="3074" name="Picture 2" descr="Image result for image of fair trade logo">
            <a:extLst>
              <a:ext uri="{FF2B5EF4-FFF2-40B4-BE49-F238E27FC236}">
                <a16:creationId xmlns:a16="http://schemas.microsoft.com/office/drawing/2014/main" id="{202D871D-73A7-489D-829A-5126C9762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68248" y="4306163"/>
            <a:ext cx="2438034" cy="20507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image of fair trade logo">
            <a:extLst>
              <a:ext uri="{FF2B5EF4-FFF2-40B4-BE49-F238E27FC236}">
                <a16:creationId xmlns:a16="http://schemas.microsoft.com/office/drawing/2014/main" id="{8DA08CB0-248A-487B-8DDD-BDF23613E1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1708" y="2111422"/>
            <a:ext cx="2863603" cy="2153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470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F82DA3-9AA5-49D1-A801-D75BE1AAF0F3}"/>
              </a:ext>
            </a:extLst>
          </p:cNvPr>
          <p:cNvSpPr txBox="1"/>
          <p:nvPr/>
        </p:nvSpPr>
        <p:spPr>
          <a:xfrm>
            <a:off x="511946" y="1797784"/>
            <a:ext cx="11168108" cy="1631216"/>
          </a:xfrm>
          <a:prstGeom prst="rect">
            <a:avLst/>
          </a:prstGeom>
          <a:noFill/>
        </p:spPr>
        <p:txBody>
          <a:bodyPr wrap="square" rtlCol="0">
            <a:spAutoFit/>
          </a:bodyPr>
          <a:lstStyle/>
          <a:p>
            <a:r>
              <a:rPr lang="en-GB" sz="5000" dirty="0"/>
              <a:t>Where should you look for the Fair Trade logo on your food?</a:t>
            </a:r>
          </a:p>
        </p:txBody>
      </p:sp>
      <p:sp>
        <p:nvSpPr>
          <p:cNvPr id="3" name="TextBox 2">
            <a:extLst>
              <a:ext uri="{FF2B5EF4-FFF2-40B4-BE49-F238E27FC236}">
                <a16:creationId xmlns:a16="http://schemas.microsoft.com/office/drawing/2014/main" id="{ED3DDA47-118E-49D5-A5B4-49C3F386D031}"/>
              </a:ext>
            </a:extLst>
          </p:cNvPr>
          <p:cNvSpPr txBox="1"/>
          <p:nvPr/>
        </p:nvSpPr>
        <p:spPr>
          <a:xfrm>
            <a:off x="1686757" y="3986074"/>
            <a:ext cx="3808521" cy="1200329"/>
          </a:xfrm>
          <a:prstGeom prst="rect">
            <a:avLst/>
          </a:prstGeom>
          <a:noFill/>
        </p:spPr>
        <p:txBody>
          <a:bodyPr wrap="square" rtlCol="0">
            <a:spAutoFit/>
          </a:bodyPr>
          <a:lstStyle/>
          <a:p>
            <a:r>
              <a:rPr lang="en-GB" dirty="0"/>
              <a:t>On most food there is a Fair Trade logo which you can look for it with either be on the front or back of the product.</a:t>
            </a:r>
          </a:p>
        </p:txBody>
      </p:sp>
      <p:pic>
        <p:nvPicPr>
          <p:cNvPr id="4098" name="Picture 2" descr="Image result for fair trade logo on food">
            <a:extLst>
              <a:ext uri="{FF2B5EF4-FFF2-40B4-BE49-F238E27FC236}">
                <a16:creationId xmlns:a16="http://schemas.microsoft.com/office/drawing/2014/main" id="{F6FDF591-4DA1-4265-9AAC-95DBAE793B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0627" y="2571628"/>
            <a:ext cx="3349231" cy="223282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fair trade logo on food">
            <a:extLst>
              <a:ext uri="{FF2B5EF4-FFF2-40B4-BE49-F238E27FC236}">
                <a16:creationId xmlns:a16="http://schemas.microsoft.com/office/drawing/2014/main" id="{0F77E6BC-229C-41BF-A66B-DE67B0FC6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9113" y="4342811"/>
            <a:ext cx="2792258" cy="20535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fair trade logo on food">
            <a:extLst>
              <a:ext uri="{FF2B5EF4-FFF2-40B4-BE49-F238E27FC236}">
                <a16:creationId xmlns:a16="http://schemas.microsoft.com/office/drawing/2014/main" id="{5D2A818E-DFB3-4058-8EE9-91495391BD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800000" flipV="1">
            <a:off x="8929650" y="-49395"/>
            <a:ext cx="3250208" cy="193996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result for fair trade logo on food">
            <a:extLst>
              <a:ext uri="{FF2B5EF4-FFF2-40B4-BE49-F238E27FC236}">
                <a16:creationId xmlns:a16="http://schemas.microsoft.com/office/drawing/2014/main" id="{1EDB1C78-16B2-40EB-9766-119F163575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62124" y="4451588"/>
            <a:ext cx="1768501" cy="191141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fair trade logo on food">
            <a:extLst>
              <a:ext uri="{FF2B5EF4-FFF2-40B4-BE49-F238E27FC236}">
                <a16:creationId xmlns:a16="http://schemas.microsoft.com/office/drawing/2014/main" id="{CE682E34-BB90-427D-9CBE-F861E8295F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2568" y="-832"/>
            <a:ext cx="2817082" cy="18803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7072CE5-05FF-4816-B6B5-1314EE91F9B5}"/>
              </a:ext>
            </a:extLst>
          </p:cNvPr>
          <p:cNvSpPr txBox="1"/>
          <p:nvPr/>
        </p:nvSpPr>
        <p:spPr>
          <a:xfrm>
            <a:off x="7040352" y="3419481"/>
            <a:ext cx="1651031" cy="923330"/>
          </a:xfrm>
          <a:prstGeom prst="rect">
            <a:avLst/>
          </a:prstGeom>
          <a:noFill/>
        </p:spPr>
        <p:txBody>
          <a:bodyPr wrap="square" rtlCol="0">
            <a:spAutoFit/>
          </a:bodyPr>
          <a:lstStyle/>
          <a:p>
            <a:r>
              <a:rPr lang="en-GB" dirty="0"/>
              <a:t>Try to find all of the Fair Trade logos</a:t>
            </a:r>
          </a:p>
        </p:txBody>
      </p:sp>
    </p:spTree>
    <p:extLst>
      <p:ext uri="{BB962C8B-B14F-4D97-AF65-F5344CB8AC3E}">
        <p14:creationId xmlns:p14="http://schemas.microsoft.com/office/powerpoint/2010/main" val="1960442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79EB6B-29DE-4826-80CD-5FB236A6F544}"/>
              </a:ext>
            </a:extLst>
          </p:cNvPr>
          <p:cNvSpPr txBox="1"/>
          <p:nvPr/>
        </p:nvSpPr>
        <p:spPr>
          <a:xfrm>
            <a:off x="2698812" y="1154097"/>
            <a:ext cx="7537142" cy="2862322"/>
          </a:xfrm>
          <a:prstGeom prst="rect">
            <a:avLst/>
          </a:prstGeom>
          <a:noFill/>
        </p:spPr>
        <p:txBody>
          <a:bodyPr wrap="square" rtlCol="0">
            <a:spAutoFit/>
          </a:bodyPr>
          <a:lstStyle/>
          <a:p>
            <a:r>
              <a:rPr lang="en-GB" sz="6000" dirty="0"/>
              <a:t>I hope you enjoyed this and will support Fair Trade </a:t>
            </a:r>
            <a:r>
              <a:rPr lang="en-GB" sz="6000" dirty="0">
                <a:sym typeface="Wingdings" panose="05000000000000000000" pitchFamily="2" charset="2"/>
              </a:rPr>
              <a:t></a:t>
            </a:r>
            <a:endParaRPr lang="en-GB" sz="6000" dirty="0"/>
          </a:p>
        </p:txBody>
      </p:sp>
      <p:pic>
        <p:nvPicPr>
          <p:cNvPr id="5122" name="Picture 2" descr="Image result for fair trade logo on food">
            <a:extLst>
              <a:ext uri="{FF2B5EF4-FFF2-40B4-BE49-F238E27FC236}">
                <a16:creationId xmlns:a16="http://schemas.microsoft.com/office/drawing/2014/main" id="{6A7A5775-C8A8-43F5-B2E4-CAAB8A0252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7797" y="4016419"/>
            <a:ext cx="5204980" cy="246016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fair trade logo on food">
            <a:extLst>
              <a:ext uri="{FF2B5EF4-FFF2-40B4-BE49-F238E27FC236}">
                <a16:creationId xmlns:a16="http://schemas.microsoft.com/office/drawing/2014/main" id="{D2A77BAB-D6BD-468B-9018-A846BE4A63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402" y="4016419"/>
            <a:ext cx="3670917" cy="2569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19905"/>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B288CAAD5960479DB07E5486F72E2E" ma:contentTypeVersion="11" ma:contentTypeDescription="Create a new document." ma:contentTypeScope="" ma:versionID="d85fa35c02ce99ddd972a680711f99b7">
  <xsd:schema xmlns:xsd="http://www.w3.org/2001/XMLSchema" xmlns:xs="http://www.w3.org/2001/XMLSchema" xmlns:p="http://schemas.microsoft.com/office/2006/metadata/properties" xmlns:ns2="3c3bb937-9f4d-4e83-ae99-ba45a2f5cb74" targetNamespace="http://schemas.microsoft.com/office/2006/metadata/properties" ma:root="true" ma:fieldsID="8f3da9ee8384a98227a2907fd8298960" ns2:_="">
    <xsd:import namespace="3c3bb937-9f4d-4e83-ae99-ba45a2f5cb7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3bb937-9f4d-4e83-ae99-ba45a2f5cb7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3c3bb937-9f4d-4e83-ae99-ba45a2f5cb74" xsi:nil="true"/>
  </documentManagement>
</p:properties>
</file>

<file path=customXml/itemProps1.xml><?xml version="1.0" encoding="utf-8"?>
<ds:datastoreItem xmlns:ds="http://schemas.openxmlformats.org/officeDocument/2006/customXml" ds:itemID="{1A02FE7F-48D9-4550-A0B9-C004416CDA10}"/>
</file>

<file path=customXml/itemProps2.xml><?xml version="1.0" encoding="utf-8"?>
<ds:datastoreItem xmlns:ds="http://schemas.openxmlformats.org/officeDocument/2006/customXml" ds:itemID="{D669A580-B87B-49D1-8106-FE31B81A802A}"/>
</file>

<file path=customXml/itemProps3.xml><?xml version="1.0" encoding="utf-8"?>
<ds:datastoreItem xmlns:ds="http://schemas.openxmlformats.org/officeDocument/2006/customXml" ds:itemID="{4903EB17-19D2-4096-9E22-2F56446C27C5}"/>
</file>

<file path=docProps/app.xml><?xml version="1.0" encoding="utf-8"?>
<Properties xmlns="http://schemas.openxmlformats.org/officeDocument/2006/extended-properties" xmlns:vt="http://schemas.openxmlformats.org/officeDocument/2006/docPropsVTypes">
  <Template>TM04033937[[fn=Vapor Trail]]</Template>
  <TotalTime>68</TotalTime>
  <Words>251</Words>
  <Application>Microsoft Office PowerPoint</Application>
  <PresentationFormat>Widescreen</PresentationFormat>
  <Paragraphs>13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Century Gothic</vt:lpstr>
      <vt:lpstr>Wingdings</vt:lpstr>
      <vt:lpstr>Vapor Trail</vt:lpstr>
      <vt:lpstr>Fair trade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Fair trade</dc:title>
  <dc:creator>Anna Stapleton</dc:creator>
  <cp:lastModifiedBy>Anna Stapleton</cp:lastModifiedBy>
  <cp:revision>8</cp:revision>
  <dcterms:created xsi:type="dcterms:W3CDTF">2021-02-05T14:09:16Z</dcterms:created>
  <dcterms:modified xsi:type="dcterms:W3CDTF">2021-02-05T15:17:31Z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0x01010057B288CAAD5960479DB07E5486F72E2E</vt:lpwstr>
  </property>
</Properties>
</file>