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sldIdLst>
    <p:sldId id="366" r:id="rId5"/>
    <p:sldId id="365" r:id="rId6"/>
    <p:sldId id="367" r:id="rId7"/>
    <p:sldId id="360" r:id="rId8"/>
    <p:sldId id="373" r:id="rId9"/>
    <p:sldId id="368" r:id="rId10"/>
    <p:sldId id="374" r:id="rId11"/>
    <p:sldId id="370" r:id="rId12"/>
    <p:sldId id="375" r:id="rId13"/>
    <p:sldId id="371" r:id="rId14"/>
    <p:sldId id="377" r:id="rId15"/>
    <p:sldId id="355" r:id="rId16"/>
    <p:sldId id="384" r:id="rId17"/>
    <p:sldId id="385" r:id="rId18"/>
    <p:sldId id="314" r:id="rId19"/>
    <p:sldId id="386" r:id="rId20"/>
    <p:sldId id="387" r:id="rId21"/>
    <p:sldId id="372" r:id="rId22"/>
    <p:sldId id="38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C0804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284F18-86C1-4A47-BC97-FC447A6CEA85}" v="103" dt="2019-04-17T14:00:08.887"/>
    <p1510:client id="{E889FC7E-CD15-4CC1-B734-AF3C38DA2C18}" v="40" dt="2019-04-18T07:30:29.491"/>
    <p1510:client id="{CAF7C378-8814-47A9-8373-B09AB3C7070E}" v="41" dt="2019-04-18T11:40:58.1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4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Pezzaioli" userId="360b41a0-b242-48d2-b707-f5fa57585d53" providerId="ADAL" clId="{E889FC7E-CD15-4CC1-B734-AF3C38DA2C18}"/>
    <pc:docChg chg="undo custSel addSld delSld modSld">
      <pc:chgData name="Louise Pezzaioli" userId="360b41a0-b242-48d2-b707-f5fa57585d53" providerId="ADAL" clId="{E889FC7E-CD15-4CC1-B734-AF3C38DA2C18}" dt="2019-04-18T08:25:07.337" v="552" actId="208"/>
      <pc:docMkLst>
        <pc:docMk/>
      </pc:docMkLst>
      <pc:sldChg chg="addSp delSp modSp">
        <pc:chgData name="Louise Pezzaioli" userId="360b41a0-b242-48d2-b707-f5fa57585d53" providerId="ADAL" clId="{E889FC7E-CD15-4CC1-B734-AF3C38DA2C18}" dt="2019-04-18T07:30:09.521" v="533" actId="20577"/>
        <pc:sldMkLst>
          <pc:docMk/>
          <pc:sldMk cId="555706344" sldId="372"/>
        </pc:sldMkLst>
        <pc:spChg chg="add del mod topLvl">
          <ac:chgData name="Louise Pezzaioli" userId="360b41a0-b242-48d2-b707-f5fa57585d53" providerId="ADAL" clId="{E889FC7E-CD15-4CC1-B734-AF3C38DA2C18}" dt="2019-04-18T07:23:23.571" v="385" actId="478"/>
          <ac:spMkLst>
            <pc:docMk/>
            <pc:sldMk cId="555706344" sldId="372"/>
            <ac:spMk id="2" creationId="{FB820AF0-1629-4581-905D-23E3BB4970E9}"/>
          </ac:spMkLst>
        </pc:spChg>
        <pc:spChg chg="add mod ord topLvl">
          <ac:chgData name="Louise Pezzaioli" userId="360b41a0-b242-48d2-b707-f5fa57585d53" providerId="ADAL" clId="{E889FC7E-CD15-4CC1-B734-AF3C38DA2C18}" dt="2019-04-18T07:22:24.634" v="377" actId="164"/>
          <ac:spMkLst>
            <pc:docMk/>
            <pc:sldMk cId="555706344" sldId="372"/>
            <ac:spMk id="10" creationId="{84424C96-6204-4B68-8D14-4CB0CB87B859}"/>
          </ac:spMkLst>
        </pc:spChg>
        <pc:spChg chg="mod">
          <ac:chgData name="Louise Pezzaioli" userId="360b41a0-b242-48d2-b707-f5fa57585d53" providerId="ADAL" clId="{E889FC7E-CD15-4CC1-B734-AF3C38DA2C18}" dt="2019-04-18T07:24:28.644" v="430" actId="1076"/>
          <ac:spMkLst>
            <pc:docMk/>
            <pc:sldMk cId="555706344" sldId="372"/>
            <ac:spMk id="19" creationId="{5252A847-DE45-4FA3-A1F8-EEBEB845FF8E}"/>
          </ac:spMkLst>
        </pc:spChg>
        <pc:grpChg chg="add del mod">
          <ac:chgData name="Louise Pezzaioli" userId="360b41a0-b242-48d2-b707-f5fa57585d53" providerId="ADAL" clId="{E889FC7E-CD15-4CC1-B734-AF3C38DA2C18}" dt="2019-04-18T07:20:35.003" v="336" actId="165"/>
          <ac:grpSpMkLst>
            <pc:docMk/>
            <pc:sldMk cId="555706344" sldId="372"/>
            <ac:grpSpMk id="3" creationId="{AE5C68AA-2F86-4B02-800D-1BC6ADD7D797}"/>
          </ac:grpSpMkLst>
        </pc:grpChg>
        <pc:grpChg chg="add mod">
          <ac:chgData name="Louise Pezzaioli" userId="360b41a0-b242-48d2-b707-f5fa57585d53" providerId="ADAL" clId="{E889FC7E-CD15-4CC1-B734-AF3C38DA2C18}" dt="2019-04-18T07:29:40.034" v="521" actId="1036"/>
          <ac:grpSpMkLst>
            <pc:docMk/>
            <pc:sldMk cId="555706344" sldId="372"/>
            <ac:grpSpMk id="5" creationId="{897BD09B-400C-4F16-A392-F7AB010B9580}"/>
          </ac:grpSpMkLst>
        </pc:grpChg>
        <pc:graphicFrameChg chg="add mod modGraphic">
          <ac:chgData name="Louise Pezzaioli" userId="360b41a0-b242-48d2-b707-f5fa57585d53" providerId="ADAL" clId="{E889FC7E-CD15-4CC1-B734-AF3C38DA2C18}" dt="2019-04-18T07:30:09.521" v="533" actId="20577"/>
          <ac:graphicFrameMkLst>
            <pc:docMk/>
            <pc:sldMk cId="555706344" sldId="372"/>
            <ac:graphicFrameMk id="6" creationId="{1AC615D4-6C9C-48C1-A054-354485A923C3}"/>
          </ac:graphicFrameMkLst>
        </pc:graphicFrameChg>
        <pc:graphicFrameChg chg="add mod modGraphic">
          <ac:chgData name="Louise Pezzaioli" userId="360b41a0-b242-48d2-b707-f5fa57585d53" providerId="ADAL" clId="{E889FC7E-CD15-4CC1-B734-AF3C38DA2C18}" dt="2019-04-18T07:27:01.713" v="515" actId="1036"/>
          <ac:graphicFrameMkLst>
            <pc:docMk/>
            <pc:sldMk cId="555706344" sldId="372"/>
            <ac:graphicFrameMk id="9" creationId="{79AA7A79-01C9-472A-A6C0-5EEEE58621B5}"/>
          </ac:graphicFrameMkLst>
        </pc:graphicFrameChg>
        <pc:picChg chg="add mod modCrop">
          <ac:chgData name="Louise Pezzaioli" userId="360b41a0-b242-48d2-b707-f5fa57585d53" providerId="ADAL" clId="{E889FC7E-CD15-4CC1-B734-AF3C38DA2C18}" dt="2019-04-18T07:23:18.954" v="384" actId="1038"/>
          <ac:picMkLst>
            <pc:docMk/>
            <pc:sldMk cId="555706344" sldId="372"/>
            <ac:picMk id="4" creationId="{C100F9D2-0E39-40B1-922D-9C5404210678}"/>
          </ac:picMkLst>
        </pc:picChg>
      </pc:sldChg>
      <pc:sldChg chg="modSp">
        <pc:chgData name="Louise Pezzaioli" userId="360b41a0-b242-48d2-b707-f5fa57585d53" providerId="ADAL" clId="{E889FC7E-CD15-4CC1-B734-AF3C38DA2C18}" dt="2019-04-18T08:25:07.337" v="552" actId="208"/>
        <pc:sldMkLst>
          <pc:docMk/>
          <pc:sldMk cId="3706281376" sldId="373"/>
        </pc:sldMkLst>
        <pc:cxnChg chg="mod">
          <ac:chgData name="Louise Pezzaioli" userId="360b41a0-b242-48d2-b707-f5fa57585d53" providerId="ADAL" clId="{E889FC7E-CD15-4CC1-B734-AF3C38DA2C18}" dt="2019-04-18T08:25:07.337" v="552" actId="208"/>
          <ac:cxnSpMkLst>
            <pc:docMk/>
            <pc:sldMk cId="3706281376" sldId="373"/>
            <ac:cxnSpMk id="15" creationId="{661175CC-4822-4B25-85A5-4DF60889B411}"/>
          </ac:cxnSpMkLst>
        </pc:cxnChg>
      </pc:sldChg>
      <pc:sldChg chg="modSp">
        <pc:chgData name="Louise Pezzaioli" userId="360b41a0-b242-48d2-b707-f5fa57585d53" providerId="ADAL" clId="{E889FC7E-CD15-4CC1-B734-AF3C38DA2C18}" dt="2019-04-18T06:58:47.638" v="82" actId="5793"/>
        <pc:sldMkLst>
          <pc:docMk/>
          <pc:sldMk cId="2785704873" sldId="380"/>
        </pc:sldMkLst>
        <pc:spChg chg="mod">
          <ac:chgData name="Louise Pezzaioli" userId="360b41a0-b242-48d2-b707-f5fa57585d53" providerId="ADAL" clId="{E889FC7E-CD15-4CC1-B734-AF3C38DA2C18}" dt="2019-04-18T06:58:47.638" v="82" actId="5793"/>
          <ac:spMkLst>
            <pc:docMk/>
            <pc:sldMk cId="2785704873" sldId="380"/>
            <ac:spMk id="19" creationId="{5252A847-DE45-4FA3-A1F8-EEBEB845FF8E}"/>
          </ac:spMkLst>
        </pc:spChg>
      </pc:sldChg>
      <pc:sldChg chg="modSp add">
        <pc:chgData name="Louise Pezzaioli" userId="360b41a0-b242-48d2-b707-f5fa57585d53" providerId="ADAL" clId="{E889FC7E-CD15-4CC1-B734-AF3C38DA2C18}" dt="2019-04-18T06:59:03.917" v="128" actId="20577"/>
        <pc:sldMkLst>
          <pc:docMk/>
          <pc:sldMk cId="1035277804" sldId="381"/>
        </pc:sldMkLst>
        <pc:spChg chg="mod">
          <ac:chgData name="Louise Pezzaioli" userId="360b41a0-b242-48d2-b707-f5fa57585d53" providerId="ADAL" clId="{E889FC7E-CD15-4CC1-B734-AF3C38DA2C18}" dt="2019-04-18T06:59:03.917" v="128" actId="20577"/>
          <ac:spMkLst>
            <pc:docMk/>
            <pc:sldMk cId="1035277804" sldId="381"/>
            <ac:spMk id="19" creationId="{5252A847-DE45-4FA3-A1F8-EEBEB845FF8E}"/>
          </ac:spMkLst>
        </pc:spChg>
      </pc:sldChg>
      <pc:sldChg chg="del">
        <pc:chgData name="Louise Pezzaioli" userId="360b41a0-b242-48d2-b707-f5fa57585d53" providerId="ADAL" clId="{E889FC7E-CD15-4CC1-B734-AF3C38DA2C18}" dt="2019-04-18T06:58:03.115" v="0" actId="2696"/>
        <pc:sldMkLst>
          <pc:docMk/>
          <pc:sldMk cId="1636687897" sldId="381"/>
        </pc:sldMkLst>
      </pc:sldChg>
      <pc:sldChg chg="modSp add">
        <pc:chgData name="Louise Pezzaioli" userId="360b41a0-b242-48d2-b707-f5fa57585d53" providerId="ADAL" clId="{E889FC7E-CD15-4CC1-B734-AF3C38DA2C18}" dt="2019-04-18T07:32:10.424" v="551" actId="20577"/>
        <pc:sldMkLst>
          <pc:docMk/>
          <pc:sldMk cId="1621816421" sldId="382"/>
        </pc:sldMkLst>
        <pc:graphicFrameChg chg="modGraphic">
          <ac:chgData name="Louise Pezzaioli" userId="360b41a0-b242-48d2-b707-f5fa57585d53" providerId="ADAL" clId="{E889FC7E-CD15-4CC1-B734-AF3C38DA2C18}" dt="2019-04-18T07:32:10.424" v="551" actId="20577"/>
          <ac:graphicFrameMkLst>
            <pc:docMk/>
            <pc:sldMk cId="1621816421" sldId="382"/>
            <ac:graphicFrameMk id="6" creationId="{1AC615D4-6C9C-48C1-A054-354485A923C3}"/>
          </ac:graphicFrameMkLst>
        </pc:graphicFrameChg>
      </pc:sldChg>
    </pc:docChg>
  </pc:docChgLst>
  <pc:docChgLst>
    <pc:chgData name="Louise Pezzaioli" userId="360b41a0-b242-48d2-b707-f5fa57585d53" providerId="ADAL" clId="{94424812-651A-4905-926F-9CA62FE4EDCB}"/>
    <pc:docChg chg="undo custSel addSld delSld modSld">
      <pc:chgData name="Louise Pezzaioli" userId="360b41a0-b242-48d2-b707-f5fa57585d53" providerId="ADAL" clId="{94424812-651A-4905-926F-9CA62FE4EDCB}" dt="2019-04-17T14:00:08.885" v="1642"/>
      <pc:docMkLst>
        <pc:docMk/>
      </pc:docMkLst>
      <pc:sldChg chg="modSp">
        <pc:chgData name="Louise Pezzaioli" userId="360b41a0-b242-48d2-b707-f5fa57585d53" providerId="ADAL" clId="{94424812-651A-4905-926F-9CA62FE4EDCB}" dt="2019-04-17T12:44:54.845" v="80"/>
        <pc:sldMkLst>
          <pc:docMk/>
          <pc:sldMk cId="2637481266" sldId="256"/>
        </pc:sldMkLst>
        <pc:spChg chg="mod">
          <ac:chgData name="Louise Pezzaioli" userId="360b41a0-b242-48d2-b707-f5fa57585d53" providerId="ADAL" clId="{94424812-651A-4905-926F-9CA62FE4EDCB}" dt="2019-04-17T12:43:45.707" v="69" actId="20577"/>
          <ac:spMkLst>
            <pc:docMk/>
            <pc:sldMk cId="2637481266" sldId="256"/>
            <ac:spMk id="10" creationId="{8A4A1543-365C-4B8F-BB87-3FBE99D65776}"/>
          </ac:spMkLst>
        </pc:spChg>
        <pc:spChg chg="mod">
          <ac:chgData name="Louise Pezzaioli" userId="360b41a0-b242-48d2-b707-f5fa57585d53" providerId="ADAL" clId="{94424812-651A-4905-926F-9CA62FE4EDCB}" dt="2019-04-17T12:44:54.845" v="80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">
        <pc:chgData name="Louise Pezzaioli" userId="360b41a0-b242-48d2-b707-f5fa57585d53" providerId="ADAL" clId="{94424812-651A-4905-926F-9CA62FE4EDCB}" dt="2019-04-17T13:58:22.706" v="1641"/>
        <pc:sldMkLst>
          <pc:docMk/>
          <pc:sldMk cId="636014570" sldId="314"/>
        </pc:sldMkLst>
        <pc:spChg chg="add del mod">
          <ac:chgData name="Louise Pezzaioli" userId="360b41a0-b242-48d2-b707-f5fa57585d53" providerId="ADAL" clId="{94424812-651A-4905-926F-9CA62FE4EDCB}" dt="2019-04-17T13:58:22.334" v="1640" actId="478"/>
          <ac:spMkLst>
            <pc:docMk/>
            <pc:sldMk cId="636014570" sldId="314"/>
            <ac:spMk id="15" creationId="{1BE3A01C-F524-4F7E-A471-F34D9D1653E8}"/>
          </ac:spMkLst>
        </pc:spChg>
        <pc:spChg chg="add">
          <ac:chgData name="Louise Pezzaioli" userId="360b41a0-b242-48d2-b707-f5fa57585d53" providerId="ADAL" clId="{94424812-651A-4905-926F-9CA62FE4EDCB}" dt="2019-04-17T13:58:22.706" v="1641"/>
          <ac:spMkLst>
            <pc:docMk/>
            <pc:sldMk cId="636014570" sldId="314"/>
            <ac:spMk id="18" creationId="{1A3192C5-561D-453E-A3BD-3F014D1A5B4D}"/>
          </ac:spMkLst>
        </pc:spChg>
        <pc:spChg chg="mod">
          <ac:chgData name="Louise Pezzaioli" userId="360b41a0-b242-48d2-b707-f5fa57585d53" providerId="ADAL" clId="{94424812-651A-4905-926F-9CA62FE4EDCB}" dt="2019-04-17T13:53:32.050" v="1515" actId="20577"/>
          <ac:spMkLst>
            <pc:docMk/>
            <pc:sldMk cId="636014570" sldId="314"/>
            <ac:spMk id="19" creationId="{5252A847-DE45-4FA3-A1F8-EEBEB845FF8E}"/>
          </ac:spMkLst>
        </pc:spChg>
        <pc:grpChg chg="del">
          <ac:chgData name="Louise Pezzaioli" userId="360b41a0-b242-48d2-b707-f5fa57585d53" providerId="ADAL" clId="{94424812-651A-4905-926F-9CA62FE4EDCB}" dt="2019-04-17T12:44:15.004" v="78" actId="478"/>
          <ac:grpSpMkLst>
            <pc:docMk/>
            <pc:sldMk cId="636014570" sldId="314"/>
            <ac:grpSpMk id="6" creationId="{E01EE6DE-A413-43E2-A2A9-EB6D5C7EA66E}"/>
          </ac:grpSpMkLst>
        </pc:grpChg>
        <pc:grpChg chg="add">
          <ac:chgData name="Louise Pezzaioli" userId="360b41a0-b242-48d2-b707-f5fa57585d53" providerId="ADAL" clId="{94424812-651A-4905-926F-9CA62FE4EDCB}" dt="2019-04-17T12:44:16.180" v="79"/>
          <ac:grpSpMkLst>
            <pc:docMk/>
            <pc:sldMk cId="636014570" sldId="314"/>
            <ac:grpSpMk id="7" creationId="{17EAEBEF-AB23-4951-A887-958DA666C06B}"/>
          </ac:grpSpMkLst>
        </pc:grpChg>
        <pc:picChg chg="add del mod">
          <ac:chgData name="Louise Pezzaioli" userId="360b41a0-b242-48d2-b707-f5fa57585d53" providerId="ADAL" clId="{94424812-651A-4905-926F-9CA62FE4EDCB}" dt="2019-04-17T13:58:22.334" v="1640" actId="478"/>
          <ac:picMkLst>
            <pc:docMk/>
            <pc:sldMk cId="636014570" sldId="314"/>
            <ac:picMk id="3" creationId="{3C6E718D-2705-4396-8A2B-85121F05C764}"/>
          </ac:picMkLst>
        </pc:picChg>
        <pc:picChg chg="add">
          <ac:chgData name="Louise Pezzaioli" userId="360b41a0-b242-48d2-b707-f5fa57585d53" providerId="ADAL" clId="{94424812-651A-4905-926F-9CA62FE4EDCB}" dt="2019-04-17T13:58:22.706" v="1641"/>
          <ac:picMkLst>
            <pc:docMk/>
            <pc:sldMk cId="636014570" sldId="314"/>
            <ac:picMk id="16" creationId="{4A08516B-E0E0-44AA-9097-E741FCD30AD8}"/>
          </ac:picMkLst>
        </pc:picChg>
        <pc:cxnChg chg="add del mod">
          <ac:chgData name="Louise Pezzaioli" userId="360b41a0-b242-48d2-b707-f5fa57585d53" providerId="ADAL" clId="{94424812-651A-4905-926F-9CA62FE4EDCB}" dt="2019-04-17T13:58:22.334" v="1640" actId="478"/>
          <ac:cxnSpMkLst>
            <pc:docMk/>
            <pc:sldMk cId="636014570" sldId="314"/>
            <ac:cxnSpMk id="5" creationId="{D7AEF361-4C77-49E5-92C0-B43168C50093}"/>
          </ac:cxnSpMkLst>
        </pc:cxnChg>
        <pc:cxnChg chg="add">
          <ac:chgData name="Louise Pezzaioli" userId="360b41a0-b242-48d2-b707-f5fa57585d53" providerId="ADAL" clId="{94424812-651A-4905-926F-9CA62FE4EDCB}" dt="2019-04-17T13:58:22.706" v="1641"/>
          <ac:cxnSpMkLst>
            <pc:docMk/>
            <pc:sldMk cId="636014570" sldId="314"/>
            <ac:cxnSpMk id="17" creationId="{F6500EE1-12E0-4950-AF34-A2539C0ED3D1}"/>
          </ac:cxnSpMkLst>
        </pc:cxnChg>
      </pc:sldChg>
      <pc:sldChg chg="addSp delSp modSp">
        <pc:chgData name="Louise Pezzaioli" userId="360b41a0-b242-48d2-b707-f5fa57585d53" providerId="ADAL" clId="{94424812-651A-4905-926F-9CA62FE4EDCB}" dt="2019-04-17T13:44:33.532" v="1337" actId="20577"/>
        <pc:sldMkLst>
          <pc:docMk/>
          <pc:sldMk cId="1071900124" sldId="355"/>
        </pc:sldMkLst>
        <pc:spChg chg="add mod">
          <ac:chgData name="Louise Pezzaioli" userId="360b41a0-b242-48d2-b707-f5fa57585d53" providerId="ADAL" clId="{94424812-651A-4905-926F-9CA62FE4EDCB}" dt="2019-04-17T13:43:29.141" v="1209" actId="1037"/>
          <ac:spMkLst>
            <pc:docMk/>
            <pc:sldMk cId="1071900124" sldId="355"/>
            <ac:spMk id="14" creationId="{4B123ED7-2732-4672-B3CE-08563993F0B0}"/>
          </ac:spMkLst>
        </pc:spChg>
        <pc:spChg chg="mod">
          <ac:chgData name="Louise Pezzaioli" userId="360b41a0-b242-48d2-b707-f5fa57585d53" providerId="ADAL" clId="{94424812-651A-4905-926F-9CA62FE4EDCB}" dt="2019-04-17T13:44:33.532" v="1337" actId="20577"/>
          <ac:spMkLst>
            <pc:docMk/>
            <pc:sldMk cId="1071900124" sldId="355"/>
            <ac:spMk id="19" creationId="{5252A847-DE45-4FA3-A1F8-EEBEB845FF8E}"/>
          </ac:spMkLst>
        </pc:spChg>
        <pc:grpChg chg="del">
          <ac:chgData name="Louise Pezzaioli" userId="360b41a0-b242-48d2-b707-f5fa57585d53" providerId="ADAL" clId="{94424812-651A-4905-926F-9CA62FE4EDCB}" dt="2019-04-17T12:44:09.973" v="76" actId="478"/>
          <ac:grpSpMkLst>
            <pc:docMk/>
            <pc:sldMk cId="1071900124" sldId="355"/>
            <ac:grpSpMk id="6" creationId="{EFAEB690-040A-40E5-BFC5-7F2C83D0EC6A}"/>
          </ac:grpSpMkLst>
        </pc:grpChg>
        <pc:grpChg chg="add">
          <ac:chgData name="Louise Pezzaioli" userId="360b41a0-b242-48d2-b707-f5fa57585d53" providerId="ADAL" clId="{94424812-651A-4905-926F-9CA62FE4EDCB}" dt="2019-04-17T12:44:10.574" v="77"/>
          <ac:grpSpMkLst>
            <pc:docMk/>
            <pc:sldMk cId="1071900124" sldId="355"/>
            <ac:grpSpMk id="7" creationId="{3FE25F94-AD0C-43BE-B77D-780A663FC3C4}"/>
          </ac:grpSpMkLst>
        </pc:grpChg>
        <pc:picChg chg="add mod">
          <ac:chgData name="Louise Pezzaioli" userId="360b41a0-b242-48d2-b707-f5fa57585d53" providerId="ADAL" clId="{94424812-651A-4905-926F-9CA62FE4EDCB}" dt="2019-04-17T13:43:29.141" v="1209" actId="1037"/>
          <ac:picMkLst>
            <pc:docMk/>
            <pc:sldMk cId="1071900124" sldId="355"/>
            <ac:picMk id="13" creationId="{2525C348-28AB-4AE9-BF9E-13FA29F22400}"/>
          </ac:picMkLst>
        </pc:picChg>
      </pc:sldChg>
      <pc:sldChg chg="addSp delSp modSp">
        <pc:chgData name="Louise Pezzaioli" userId="360b41a0-b242-48d2-b707-f5fa57585d53" providerId="ADAL" clId="{94424812-651A-4905-926F-9CA62FE4EDCB}" dt="2019-04-17T12:58:39.592" v="338" actId="1038"/>
        <pc:sldMkLst>
          <pc:docMk/>
          <pc:sldMk cId="36917022" sldId="360"/>
        </pc:sldMkLst>
        <pc:spChg chg="mod">
          <ac:chgData name="Louise Pezzaioli" userId="360b41a0-b242-48d2-b707-f5fa57585d53" providerId="ADAL" clId="{94424812-651A-4905-926F-9CA62FE4EDCB}" dt="2019-04-17T12:56:52.575" v="239" actId="255"/>
          <ac:spMkLst>
            <pc:docMk/>
            <pc:sldMk cId="36917022" sldId="360"/>
            <ac:spMk id="14" creationId="{A5CC550F-C8F2-4584-AFA7-105E28C681BF}"/>
          </ac:spMkLst>
        </pc:spChg>
        <pc:spChg chg="mod">
          <ac:chgData name="Louise Pezzaioli" userId="360b41a0-b242-48d2-b707-f5fa57585d53" providerId="ADAL" clId="{94424812-651A-4905-926F-9CA62FE4EDCB}" dt="2019-04-17T12:57:14.657" v="255" actId="20577"/>
          <ac:spMkLst>
            <pc:docMk/>
            <pc:sldMk cId="36917022" sldId="360"/>
            <ac:spMk id="16" creationId="{620EDBB5-D2AC-48B3-AF60-F1CC33795BB0}"/>
          </ac:spMkLst>
        </pc:spChg>
        <pc:spChg chg="mod">
          <ac:chgData name="Louise Pezzaioli" userId="360b41a0-b242-48d2-b707-f5fa57585d53" providerId="ADAL" clId="{94424812-651A-4905-926F-9CA62FE4EDCB}" dt="2019-04-17T12:56:04.769" v="198" actId="1582"/>
          <ac:spMkLst>
            <pc:docMk/>
            <pc:sldMk cId="36917022" sldId="360"/>
            <ac:spMk id="18" creationId="{3BFA62CA-5CAB-4DFD-A236-D6F58F42BCAB}"/>
          </ac:spMkLst>
        </pc:spChg>
        <pc:spChg chg="mod">
          <ac:chgData name="Louise Pezzaioli" userId="360b41a0-b242-48d2-b707-f5fa57585d53" providerId="ADAL" clId="{94424812-651A-4905-926F-9CA62FE4EDCB}" dt="2019-04-17T12:57:37.203" v="265" actId="20577"/>
          <ac:spMkLst>
            <pc:docMk/>
            <pc:sldMk cId="36917022" sldId="360"/>
            <ac:spMk id="19" creationId="{5252A847-DE45-4FA3-A1F8-EEBEB845FF8E}"/>
          </ac:spMkLst>
        </pc:spChg>
        <pc:spChg chg="mod">
          <ac:chgData name="Louise Pezzaioli" userId="360b41a0-b242-48d2-b707-f5fa57585d53" providerId="ADAL" clId="{94424812-651A-4905-926F-9CA62FE4EDCB}" dt="2019-04-17T12:57:11.858" v="251" actId="20577"/>
          <ac:spMkLst>
            <pc:docMk/>
            <pc:sldMk cId="36917022" sldId="360"/>
            <ac:spMk id="21" creationId="{50CCAF22-8F54-4F68-A16E-FEFC7020B1FD}"/>
          </ac:spMkLst>
        </pc:spChg>
        <pc:spChg chg="add mod">
          <ac:chgData name="Louise Pezzaioli" userId="360b41a0-b242-48d2-b707-f5fa57585d53" providerId="ADAL" clId="{94424812-651A-4905-926F-9CA62FE4EDCB}" dt="2019-04-17T12:58:39.592" v="338" actId="1038"/>
          <ac:spMkLst>
            <pc:docMk/>
            <pc:sldMk cId="36917022" sldId="360"/>
            <ac:spMk id="22" creationId="{25A1EC43-1E48-4029-AA66-ACED77CDC481}"/>
          </ac:spMkLst>
        </pc:spChg>
        <pc:spChg chg="add mod">
          <ac:chgData name="Louise Pezzaioli" userId="360b41a0-b242-48d2-b707-f5fa57585d53" providerId="ADAL" clId="{94424812-651A-4905-926F-9CA62FE4EDCB}" dt="2019-04-17T12:58:39.592" v="338" actId="1038"/>
          <ac:spMkLst>
            <pc:docMk/>
            <pc:sldMk cId="36917022" sldId="360"/>
            <ac:spMk id="23" creationId="{D7AEBEDC-D59B-4E63-8845-5FC088924CF3}"/>
          </ac:spMkLst>
        </pc:spChg>
        <pc:grpChg chg="del">
          <ac:chgData name="Louise Pezzaioli" userId="360b41a0-b242-48d2-b707-f5fa57585d53" providerId="ADAL" clId="{94424812-651A-4905-926F-9CA62FE4EDCB}" dt="2019-04-17T12:44:03.492" v="74" actId="478"/>
          <ac:grpSpMkLst>
            <pc:docMk/>
            <pc:sldMk cId="36917022" sldId="360"/>
            <ac:grpSpMk id="6" creationId="{5B95FEEE-48EE-41C9-9F6D-015057418F5E}"/>
          </ac:grpSpMkLst>
        </pc:grpChg>
        <pc:grpChg chg="add">
          <ac:chgData name="Louise Pezzaioli" userId="360b41a0-b242-48d2-b707-f5fa57585d53" providerId="ADAL" clId="{94424812-651A-4905-926F-9CA62FE4EDCB}" dt="2019-04-17T12:44:03.929" v="75"/>
          <ac:grpSpMkLst>
            <pc:docMk/>
            <pc:sldMk cId="36917022" sldId="360"/>
            <ac:grpSpMk id="7" creationId="{25D9765D-2BC6-4FDD-8C2F-E1185C2F07BC}"/>
          </ac:grpSpMkLst>
        </pc:grpChg>
        <pc:grpChg chg="add mod">
          <ac:chgData name="Louise Pezzaioli" userId="360b41a0-b242-48d2-b707-f5fa57585d53" providerId="ADAL" clId="{94424812-651A-4905-926F-9CA62FE4EDCB}" dt="2019-04-17T12:58:39.592" v="338" actId="1038"/>
          <ac:grpSpMkLst>
            <pc:docMk/>
            <pc:sldMk cId="36917022" sldId="360"/>
            <ac:grpSpMk id="13" creationId="{B4427552-4563-4D57-9BC4-F46FFC3841F3}"/>
          </ac:grpSpMkLst>
        </pc:grpChg>
        <pc:grpChg chg="add mod">
          <ac:chgData name="Louise Pezzaioli" userId="360b41a0-b242-48d2-b707-f5fa57585d53" providerId="ADAL" clId="{94424812-651A-4905-926F-9CA62FE4EDCB}" dt="2019-04-17T12:58:39.592" v="338" actId="1038"/>
          <ac:grpSpMkLst>
            <pc:docMk/>
            <pc:sldMk cId="36917022" sldId="360"/>
            <ac:grpSpMk id="17" creationId="{2B7B9FB6-9CCD-4948-BF0D-14507B0EC093}"/>
          </ac:grpSpMkLst>
        </pc:grpChg>
        <pc:cxnChg chg="mod">
          <ac:chgData name="Louise Pezzaioli" userId="360b41a0-b242-48d2-b707-f5fa57585d53" providerId="ADAL" clId="{94424812-651A-4905-926F-9CA62FE4EDCB}" dt="2019-04-17T12:56:08.887" v="199" actId="1582"/>
          <ac:cxnSpMkLst>
            <pc:docMk/>
            <pc:sldMk cId="36917022" sldId="360"/>
            <ac:cxnSpMk id="15" creationId="{661175CC-4822-4B25-85A5-4DF60889B411}"/>
          </ac:cxnSpMkLst>
        </pc:cxnChg>
        <pc:cxnChg chg="mod">
          <ac:chgData name="Louise Pezzaioli" userId="360b41a0-b242-48d2-b707-f5fa57585d53" providerId="ADAL" clId="{94424812-651A-4905-926F-9CA62FE4EDCB}" dt="2019-04-17T12:56:24.312" v="223" actId="1582"/>
          <ac:cxnSpMkLst>
            <pc:docMk/>
            <pc:sldMk cId="36917022" sldId="360"/>
            <ac:cxnSpMk id="20" creationId="{349AFA9E-A8F3-4567-A626-0D5F3CD9D8B4}"/>
          </ac:cxnSpMkLst>
        </pc:cxnChg>
      </pc:sldChg>
      <pc:sldChg chg="addSp delSp modSp">
        <pc:chgData name="Louise Pezzaioli" userId="360b41a0-b242-48d2-b707-f5fa57585d53" providerId="ADAL" clId="{94424812-651A-4905-926F-9CA62FE4EDCB}" dt="2019-04-17T12:50:08.076" v="160" actId="1037"/>
        <pc:sldMkLst>
          <pc:docMk/>
          <pc:sldMk cId="1669721746" sldId="365"/>
        </pc:sldMkLst>
        <pc:spChg chg="mod">
          <ac:chgData name="Louise Pezzaioli" userId="360b41a0-b242-48d2-b707-f5fa57585d53" providerId="ADAL" clId="{94424812-651A-4905-926F-9CA62FE4EDCB}" dt="2019-04-17T12:48:22.759" v="92" actId="20577"/>
          <ac:spMkLst>
            <pc:docMk/>
            <pc:sldMk cId="1669721746" sldId="365"/>
            <ac:spMk id="19" creationId="{5252A847-DE45-4FA3-A1F8-EEBEB845FF8E}"/>
          </ac:spMkLst>
        </pc:spChg>
        <pc:grpChg chg="del">
          <ac:chgData name="Louise Pezzaioli" userId="360b41a0-b242-48d2-b707-f5fa57585d53" providerId="ADAL" clId="{94424812-651A-4905-926F-9CA62FE4EDCB}" dt="2019-04-17T12:44:00.179" v="72" actId="478"/>
          <ac:grpSpMkLst>
            <pc:docMk/>
            <pc:sldMk cId="1669721746" sldId="365"/>
            <ac:grpSpMk id="6" creationId="{E7C0849F-AAB2-46E6-8030-2AEA6181EE8A}"/>
          </ac:grpSpMkLst>
        </pc:grpChg>
        <pc:grpChg chg="add">
          <ac:chgData name="Louise Pezzaioli" userId="360b41a0-b242-48d2-b707-f5fa57585d53" providerId="ADAL" clId="{94424812-651A-4905-926F-9CA62FE4EDCB}" dt="2019-04-17T12:44:00.632" v="73"/>
          <ac:grpSpMkLst>
            <pc:docMk/>
            <pc:sldMk cId="1669721746" sldId="365"/>
            <ac:grpSpMk id="7" creationId="{3C2BE59A-21E2-4492-B6D1-3E9ED38CBF71}"/>
          </ac:grpSpMkLst>
        </pc:grpChg>
        <pc:graphicFrameChg chg="add mod modGraphic">
          <ac:chgData name="Louise Pezzaioli" userId="360b41a0-b242-48d2-b707-f5fa57585d53" providerId="ADAL" clId="{94424812-651A-4905-926F-9CA62FE4EDCB}" dt="2019-04-17T12:50:08.076" v="160" actId="1037"/>
          <ac:graphicFrameMkLst>
            <pc:docMk/>
            <pc:sldMk cId="1669721746" sldId="365"/>
            <ac:graphicFrameMk id="13" creationId="{6B984B78-A6A7-40EB-921D-CDD74F981E32}"/>
          </ac:graphicFrameMkLst>
        </pc:graphicFrameChg>
        <pc:graphicFrameChg chg="add mod modGraphic">
          <ac:chgData name="Louise Pezzaioli" userId="360b41a0-b242-48d2-b707-f5fa57585d53" providerId="ADAL" clId="{94424812-651A-4905-926F-9CA62FE4EDCB}" dt="2019-04-17T12:50:08.076" v="160" actId="1037"/>
          <ac:graphicFrameMkLst>
            <pc:docMk/>
            <pc:sldMk cId="1669721746" sldId="365"/>
            <ac:graphicFrameMk id="14" creationId="{2770D132-EA2C-4013-9EC7-5C7B15C7CB0E}"/>
          </ac:graphicFrameMkLst>
        </pc:graphicFrameChg>
      </pc:sldChg>
      <pc:sldChg chg="addSp delSp modSp">
        <pc:chgData name="Louise Pezzaioli" userId="360b41a0-b242-48d2-b707-f5fa57585d53" providerId="ADAL" clId="{94424812-651A-4905-926F-9CA62FE4EDCB}" dt="2019-04-17T12:43:53.372" v="71"/>
        <pc:sldMkLst>
          <pc:docMk/>
          <pc:sldMk cId="332354265" sldId="366"/>
        </pc:sldMkLst>
        <pc:spChg chg="mod">
          <ac:chgData name="Louise Pezzaioli" userId="360b41a0-b242-48d2-b707-f5fa57585d53" providerId="ADAL" clId="{94424812-651A-4905-926F-9CA62FE4EDCB}" dt="2019-04-17T12:43:37.288" v="67" actId="20577"/>
          <ac:spMkLst>
            <pc:docMk/>
            <pc:sldMk cId="332354265" sldId="366"/>
            <ac:spMk id="19" creationId="{5252A847-DE45-4FA3-A1F8-EEBEB845FF8E}"/>
          </ac:spMkLst>
        </pc:spChg>
        <pc:grpChg chg="del">
          <ac:chgData name="Louise Pezzaioli" userId="360b41a0-b242-48d2-b707-f5fa57585d53" providerId="ADAL" clId="{94424812-651A-4905-926F-9CA62FE4EDCB}" dt="2019-04-17T12:43:52.518" v="70" actId="478"/>
          <ac:grpSpMkLst>
            <pc:docMk/>
            <pc:sldMk cId="332354265" sldId="366"/>
            <ac:grpSpMk id="6" creationId="{C4A245D4-FB7C-4612-93B5-535DD6A6F422}"/>
          </ac:grpSpMkLst>
        </pc:grpChg>
        <pc:grpChg chg="add">
          <ac:chgData name="Louise Pezzaioli" userId="360b41a0-b242-48d2-b707-f5fa57585d53" providerId="ADAL" clId="{94424812-651A-4905-926F-9CA62FE4EDCB}" dt="2019-04-17T12:43:53.372" v="71"/>
          <ac:grpSpMkLst>
            <pc:docMk/>
            <pc:sldMk cId="332354265" sldId="366"/>
            <ac:grpSpMk id="7" creationId="{2A0F64BE-D02B-4A7D-A068-F239221CD8F1}"/>
          </ac:grpSpMkLst>
        </pc:grpChg>
      </pc:sldChg>
      <pc:sldChg chg="modSp add">
        <pc:chgData name="Louise Pezzaioli" userId="360b41a0-b242-48d2-b707-f5fa57585d53" providerId="ADAL" clId="{94424812-651A-4905-926F-9CA62FE4EDCB}" dt="2019-04-17T12:50:02.100" v="153" actId="1037"/>
        <pc:sldMkLst>
          <pc:docMk/>
          <pc:sldMk cId="961274552" sldId="367"/>
        </pc:sldMkLst>
        <pc:graphicFrameChg chg="mod modGraphic">
          <ac:chgData name="Louise Pezzaioli" userId="360b41a0-b242-48d2-b707-f5fa57585d53" providerId="ADAL" clId="{94424812-651A-4905-926F-9CA62FE4EDCB}" dt="2019-04-17T12:50:02.100" v="153" actId="1037"/>
          <ac:graphicFrameMkLst>
            <pc:docMk/>
            <pc:sldMk cId="961274552" sldId="367"/>
            <ac:graphicFrameMk id="13" creationId="{6B984B78-A6A7-40EB-921D-CDD74F981E32}"/>
          </ac:graphicFrameMkLst>
        </pc:graphicFrameChg>
        <pc:graphicFrameChg chg="mod modGraphic">
          <ac:chgData name="Louise Pezzaioli" userId="360b41a0-b242-48d2-b707-f5fa57585d53" providerId="ADAL" clId="{94424812-651A-4905-926F-9CA62FE4EDCB}" dt="2019-04-17T12:50:02.100" v="153" actId="1037"/>
          <ac:graphicFrameMkLst>
            <pc:docMk/>
            <pc:sldMk cId="961274552" sldId="367"/>
            <ac:graphicFrameMk id="14" creationId="{2770D132-EA2C-4013-9EC7-5C7B15C7CB0E}"/>
          </ac:graphicFrameMkLst>
        </pc:graphicFrameChg>
      </pc:sldChg>
      <pc:sldChg chg="addSp delSp modSp add">
        <pc:chgData name="Louise Pezzaioli" userId="360b41a0-b242-48d2-b707-f5fa57585d53" providerId="ADAL" clId="{94424812-651A-4905-926F-9CA62FE4EDCB}" dt="2019-04-17T13:16:07.623" v="509" actId="20577"/>
        <pc:sldMkLst>
          <pc:docMk/>
          <pc:sldMk cId="2723867047" sldId="368"/>
        </pc:sldMkLst>
        <pc:spChg chg="mod">
          <ac:chgData name="Louise Pezzaioli" userId="360b41a0-b242-48d2-b707-f5fa57585d53" providerId="ADAL" clId="{94424812-651A-4905-926F-9CA62FE4EDCB}" dt="2019-04-17T13:03:51.042" v="374" actId="1582"/>
          <ac:spMkLst>
            <pc:docMk/>
            <pc:sldMk cId="2723867047" sldId="368"/>
            <ac:spMk id="13" creationId="{0645373E-1107-4158-9FA8-AA5F189DB2DA}"/>
          </ac:spMkLst>
        </pc:spChg>
        <pc:spChg chg="mod">
          <ac:chgData name="Louise Pezzaioli" userId="360b41a0-b242-48d2-b707-f5fa57585d53" providerId="ADAL" clId="{94424812-651A-4905-926F-9CA62FE4EDCB}" dt="2019-04-17T13:12:27.586" v="450" actId="1076"/>
          <ac:spMkLst>
            <pc:docMk/>
            <pc:sldMk cId="2723867047" sldId="368"/>
            <ac:spMk id="19" creationId="{5252A847-DE45-4FA3-A1F8-EEBEB845FF8E}"/>
          </ac:spMkLst>
        </pc:spChg>
        <pc:grpChg chg="add mod">
          <ac:chgData name="Louise Pezzaioli" userId="360b41a0-b242-48d2-b707-f5fa57585d53" providerId="ADAL" clId="{94424812-651A-4905-926F-9CA62FE4EDCB}" dt="2019-04-17T13:12:48.333" v="455" actId="1076"/>
          <ac:grpSpMkLst>
            <pc:docMk/>
            <pc:sldMk cId="2723867047" sldId="368"/>
            <ac:grpSpMk id="10" creationId="{D642FAA4-B092-4BD8-BA81-B264E38C2047}"/>
          </ac:grpSpMkLst>
        </pc:grpChg>
        <pc:graphicFrameChg chg="add mod modGraphic">
          <ac:chgData name="Louise Pezzaioli" userId="360b41a0-b242-48d2-b707-f5fa57585d53" providerId="ADAL" clId="{94424812-651A-4905-926F-9CA62FE4EDCB}" dt="2019-04-17T13:16:07.623" v="509" actId="20577"/>
          <ac:graphicFrameMkLst>
            <pc:docMk/>
            <pc:sldMk cId="2723867047" sldId="368"/>
            <ac:graphicFrameMk id="9" creationId="{CC8433F7-E637-4B1E-94C6-F6D30B309EE7}"/>
          </ac:graphicFrameMkLst>
        </pc:graphicFrameChg>
        <pc:graphicFrameChg chg="add del mod">
          <ac:chgData name="Louise Pezzaioli" userId="360b41a0-b242-48d2-b707-f5fa57585d53" providerId="ADAL" clId="{94424812-651A-4905-926F-9CA62FE4EDCB}" dt="2019-04-17T13:12:08.625" v="425" actId="478"/>
          <ac:graphicFrameMkLst>
            <pc:docMk/>
            <pc:sldMk cId="2723867047" sldId="368"/>
            <ac:graphicFrameMk id="16" creationId="{431B8AEE-A0CB-4716-9BD8-7842EB5596D8}"/>
          </ac:graphicFrameMkLst>
        </pc:graphicFrameChg>
        <pc:graphicFrameChg chg="add mod modGraphic">
          <ac:chgData name="Louise Pezzaioli" userId="360b41a0-b242-48d2-b707-f5fa57585d53" providerId="ADAL" clId="{94424812-651A-4905-926F-9CA62FE4EDCB}" dt="2019-04-17T13:14:02.444" v="484" actId="554"/>
          <ac:graphicFrameMkLst>
            <pc:docMk/>
            <pc:sldMk cId="2723867047" sldId="368"/>
            <ac:graphicFrameMk id="18" creationId="{1AD06FBD-761B-4C4F-8FF5-D31D898B4B2D}"/>
          </ac:graphicFrameMkLst>
        </pc:graphicFrameChg>
        <pc:graphicFrameChg chg="add mod modGraphic">
          <ac:chgData name="Louise Pezzaioli" userId="360b41a0-b242-48d2-b707-f5fa57585d53" providerId="ADAL" clId="{94424812-651A-4905-926F-9CA62FE4EDCB}" dt="2019-04-17T13:14:02.444" v="484" actId="554"/>
          <ac:graphicFrameMkLst>
            <pc:docMk/>
            <pc:sldMk cId="2723867047" sldId="368"/>
            <ac:graphicFrameMk id="21" creationId="{52056D60-7498-45A3-82C7-F65E40E2229A}"/>
          </ac:graphicFrameMkLst>
        </pc:graphicFrameChg>
        <pc:cxnChg chg="mod">
          <ac:chgData name="Louise Pezzaioli" userId="360b41a0-b242-48d2-b707-f5fa57585d53" providerId="ADAL" clId="{94424812-651A-4905-926F-9CA62FE4EDCB}" dt="2019-04-17T13:04:34.223" v="375" actId="208"/>
          <ac:cxnSpMkLst>
            <pc:docMk/>
            <pc:sldMk cId="2723867047" sldId="368"/>
            <ac:cxnSpMk id="14" creationId="{13A5A648-97B1-46D0-A650-2F0023BA99EC}"/>
          </ac:cxnSpMkLst>
        </pc:cxnChg>
        <pc:cxnChg chg="add mod">
          <ac:chgData name="Louise Pezzaioli" userId="360b41a0-b242-48d2-b707-f5fa57585d53" providerId="ADAL" clId="{94424812-651A-4905-926F-9CA62FE4EDCB}" dt="2019-04-17T13:14:26.614" v="488" actId="14100"/>
          <ac:cxnSpMkLst>
            <pc:docMk/>
            <pc:sldMk cId="2723867047" sldId="368"/>
            <ac:cxnSpMk id="15" creationId="{8122BF75-4980-4B4E-97A0-5E42D3C81041}"/>
          </ac:cxnSpMkLst>
        </pc:cxnChg>
        <pc:cxnChg chg="add mod">
          <ac:chgData name="Louise Pezzaioli" userId="360b41a0-b242-48d2-b707-f5fa57585d53" providerId="ADAL" clId="{94424812-651A-4905-926F-9CA62FE4EDCB}" dt="2019-04-17T13:14:02.444" v="484" actId="554"/>
          <ac:cxnSpMkLst>
            <pc:docMk/>
            <pc:sldMk cId="2723867047" sldId="368"/>
            <ac:cxnSpMk id="17" creationId="{D93D8A0F-AF9F-45BE-A1D7-9D0627A6BC5B}"/>
          </ac:cxnSpMkLst>
        </pc:cxnChg>
        <pc:cxnChg chg="add mod">
          <ac:chgData name="Louise Pezzaioli" userId="360b41a0-b242-48d2-b707-f5fa57585d53" providerId="ADAL" clId="{94424812-651A-4905-926F-9CA62FE4EDCB}" dt="2019-04-17T13:12:52.572" v="456" actId="14100"/>
          <ac:cxnSpMkLst>
            <pc:docMk/>
            <pc:sldMk cId="2723867047" sldId="368"/>
            <ac:cxnSpMk id="20" creationId="{27A3C961-2A8D-4A05-8A7E-A58B691396EF}"/>
          </ac:cxnSpMkLst>
        </pc:cxnChg>
      </pc:sldChg>
      <pc:sldChg chg="add del">
        <pc:chgData name="Louise Pezzaioli" userId="360b41a0-b242-48d2-b707-f5fa57585d53" providerId="ADAL" clId="{94424812-651A-4905-926F-9CA62FE4EDCB}" dt="2019-04-17T12:50:35.512" v="166" actId="2696"/>
        <pc:sldMkLst>
          <pc:docMk/>
          <pc:sldMk cId="2030755571" sldId="369"/>
        </pc:sldMkLst>
      </pc:sldChg>
      <pc:sldChg chg="addSp modSp add">
        <pc:chgData name="Louise Pezzaioli" userId="360b41a0-b242-48d2-b707-f5fa57585d53" providerId="ADAL" clId="{94424812-651A-4905-926F-9CA62FE4EDCB}" dt="2019-04-17T13:22:23.683" v="629" actId="20577"/>
        <pc:sldMkLst>
          <pc:docMk/>
          <pc:sldMk cId="180668814" sldId="370"/>
        </pc:sldMkLst>
        <pc:spChg chg="mod">
          <ac:chgData name="Louise Pezzaioli" userId="360b41a0-b242-48d2-b707-f5fa57585d53" providerId="ADAL" clId="{94424812-651A-4905-926F-9CA62FE4EDCB}" dt="2019-04-17T13:18:52.215" v="558" actId="20577"/>
          <ac:spMkLst>
            <pc:docMk/>
            <pc:sldMk cId="180668814" sldId="370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94424812-651A-4905-926F-9CA62FE4EDCB}" dt="2019-04-17T13:22:23.683" v="629" actId="20577"/>
          <ac:graphicFrameMkLst>
            <pc:docMk/>
            <pc:sldMk cId="180668814" sldId="370"/>
            <ac:graphicFrameMk id="9" creationId="{85A358CE-8501-4AAB-8807-2CE1A41AA669}"/>
          </ac:graphicFrameMkLst>
        </pc:graphicFrameChg>
      </pc:sldChg>
      <pc:sldChg chg="addSp delSp modSp add">
        <pc:chgData name="Louise Pezzaioli" userId="360b41a0-b242-48d2-b707-f5fa57585d53" providerId="ADAL" clId="{94424812-651A-4905-926F-9CA62FE4EDCB}" dt="2019-04-17T13:36:10.052" v="1039"/>
        <pc:sldMkLst>
          <pc:docMk/>
          <pc:sldMk cId="2504452252" sldId="371"/>
        </pc:sldMkLst>
        <pc:spChg chg="mod">
          <ac:chgData name="Louise Pezzaioli" userId="360b41a0-b242-48d2-b707-f5fa57585d53" providerId="ADAL" clId="{94424812-651A-4905-926F-9CA62FE4EDCB}" dt="2019-04-17T13:28:15.259" v="678" actId="1582"/>
          <ac:spMkLst>
            <pc:docMk/>
            <pc:sldMk cId="2504452252" sldId="371"/>
            <ac:spMk id="10" creationId="{2FF01A15-E561-4979-857E-2993F198D2A0}"/>
          </ac:spMkLst>
        </pc:spChg>
        <pc:spChg chg="mod">
          <ac:chgData name="Louise Pezzaioli" userId="360b41a0-b242-48d2-b707-f5fa57585d53" providerId="ADAL" clId="{94424812-651A-4905-926F-9CA62FE4EDCB}" dt="2019-04-17T13:28:00.237" v="674" actId="207"/>
          <ac:spMkLst>
            <pc:docMk/>
            <pc:sldMk cId="2504452252" sldId="371"/>
            <ac:spMk id="13" creationId="{D3A22895-E0B6-4233-BFCB-A7617C3D01D2}"/>
          </ac:spMkLst>
        </pc:spChg>
        <pc:spChg chg="mod">
          <ac:chgData name="Louise Pezzaioli" userId="360b41a0-b242-48d2-b707-f5fa57585d53" providerId="ADAL" clId="{94424812-651A-4905-926F-9CA62FE4EDCB}" dt="2019-04-17T13:28:40.554" v="681" actId="207"/>
          <ac:spMkLst>
            <pc:docMk/>
            <pc:sldMk cId="2504452252" sldId="371"/>
            <ac:spMk id="19" creationId="{5252A847-DE45-4FA3-A1F8-EEBEB845FF8E}"/>
          </ac:spMkLst>
        </pc:spChg>
        <pc:grpChg chg="add del mod">
          <ac:chgData name="Louise Pezzaioli" userId="360b41a0-b242-48d2-b707-f5fa57585d53" providerId="ADAL" clId="{94424812-651A-4905-926F-9CA62FE4EDCB}" dt="2019-04-17T13:36:09.597" v="1038" actId="478"/>
          <ac:grpSpMkLst>
            <pc:docMk/>
            <pc:sldMk cId="2504452252" sldId="371"/>
            <ac:grpSpMk id="9" creationId="{C383559A-E0C9-47DC-A790-B8AB60CA4E3D}"/>
          </ac:grpSpMkLst>
        </pc:grpChg>
        <pc:grpChg chg="add">
          <ac:chgData name="Louise Pezzaioli" userId="360b41a0-b242-48d2-b707-f5fa57585d53" providerId="ADAL" clId="{94424812-651A-4905-926F-9CA62FE4EDCB}" dt="2019-04-17T13:36:10.052" v="1039"/>
          <ac:grpSpMkLst>
            <pc:docMk/>
            <pc:sldMk cId="2504452252" sldId="371"/>
            <ac:grpSpMk id="14" creationId="{1972C8DB-06C8-4274-BDE6-3C8DDDD65703}"/>
          </ac:grpSpMkLst>
        </pc:grpChg>
        <pc:picChg chg="mod">
          <ac:chgData name="Louise Pezzaioli" userId="360b41a0-b242-48d2-b707-f5fa57585d53" providerId="ADAL" clId="{94424812-651A-4905-926F-9CA62FE4EDCB}" dt="2019-04-17T13:29:03.892" v="721" actId="1076"/>
          <ac:picMkLst>
            <pc:docMk/>
            <pc:sldMk cId="2504452252" sldId="371"/>
            <ac:picMk id="8" creationId="{D9426B6B-94AA-4D9B-BC63-8F0BC9ED5115}"/>
          </ac:picMkLst>
        </pc:picChg>
      </pc:sldChg>
      <pc:sldChg chg="modSp add">
        <pc:chgData name="Louise Pezzaioli" userId="360b41a0-b242-48d2-b707-f5fa57585d53" providerId="ADAL" clId="{94424812-651A-4905-926F-9CA62FE4EDCB}" dt="2019-04-17T13:45:52.864" v="1439" actId="20577"/>
        <pc:sldMkLst>
          <pc:docMk/>
          <pc:sldMk cId="555706344" sldId="372"/>
        </pc:sldMkLst>
        <pc:spChg chg="mod">
          <ac:chgData name="Louise Pezzaioli" userId="360b41a0-b242-48d2-b707-f5fa57585d53" providerId="ADAL" clId="{94424812-651A-4905-926F-9CA62FE4EDCB}" dt="2019-04-17T13:45:52.864" v="1439" actId="20577"/>
          <ac:spMkLst>
            <pc:docMk/>
            <pc:sldMk cId="555706344" sldId="372"/>
            <ac:spMk id="19" creationId="{5252A847-DE45-4FA3-A1F8-EEBEB845FF8E}"/>
          </ac:spMkLst>
        </pc:spChg>
      </pc:sldChg>
      <pc:sldChg chg="addSp modSp add">
        <pc:chgData name="Louise Pezzaioli" userId="360b41a0-b242-48d2-b707-f5fa57585d53" providerId="ADAL" clId="{94424812-651A-4905-926F-9CA62FE4EDCB}" dt="2019-04-17T13:02:42.325" v="350" actId="208"/>
        <pc:sldMkLst>
          <pc:docMk/>
          <pc:sldMk cId="3706281376" sldId="373"/>
        </pc:sldMkLst>
        <pc:spChg chg="mod">
          <ac:chgData name="Louise Pezzaioli" userId="360b41a0-b242-48d2-b707-f5fa57585d53" providerId="ADAL" clId="{94424812-651A-4905-926F-9CA62FE4EDCB}" dt="2019-04-17T13:00:00.746" v="347" actId="208"/>
          <ac:spMkLst>
            <pc:docMk/>
            <pc:sldMk cId="3706281376" sldId="373"/>
            <ac:spMk id="14" creationId="{A5CC550F-C8F2-4584-AFA7-105E28C681BF}"/>
          </ac:spMkLst>
        </pc:spChg>
        <pc:spChg chg="mod">
          <ac:chgData name="Louise Pezzaioli" userId="360b41a0-b242-48d2-b707-f5fa57585d53" providerId="ADAL" clId="{94424812-651A-4905-926F-9CA62FE4EDCB}" dt="2019-04-17T13:02:36.437" v="349" actId="208"/>
          <ac:spMkLst>
            <pc:docMk/>
            <pc:sldMk cId="3706281376" sldId="373"/>
            <ac:spMk id="18" creationId="{3BFA62CA-5CAB-4DFD-A236-D6F58F42BCAB}"/>
          </ac:spMkLst>
        </pc:spChg>
        <pc:spChg chg="mod">
          <ac:chgData name="Louise Pezzaioli" userId="360b41a0-b242-48d2-b707-f5fa57585d53" providerId="ADAL" clId="{94424812-651A-4905-926F-9CA62FE4EDCB}" dt="2019-04-17T12:59:36.063" v="346" actId="207"/>
          <ac:spMkLst>
            <pc:docMk/>
            <pc:sldMk cId="3706281376" sldId="373"/>
            <ac:spMk id="22" creationId="{25A1EC43-1E48-4029-AA66-ACED77CDC481}"/>
          </ac:spMkLst>
        </pc:spChg>
        <pc:spChg chg="mod">
          <ac:chgData name="Louise Pezzaioli" userId="360b41a0-b242-48d2-b707-f5fa57585d53" providerId="ADAL" clId="{94424812-651A-4905-926F-9CA62FE4EDCB}" dt="2019-04-17T12:58:52.793" v="340" actId="207"/>
          <ac:spMkLst>
            <pc:docMk/>
            <pc:sldMk cId="3706281376" sldId="373"/>
            <ac:spMk id="23" creationId="{D7AEBEDC-D59B-4E63-8845-5FC088924CF3}"/>
          </ac:spMkLst>
        </pc:spChg>
        <pc:spChg chg="add mod">
          <ac:chgData name="Louise Pezzaioli" userId="360b41a0-b242-48d2-b707-f5fa57585d53" providerId="ADAL" clId="{94424812-651A-4905-926F-9CA62FE4EDCB}" dt="2019-04-17T12:59:27.857" v="345" actId="1076"/>
          <ac:spMkLst>
            <pc:docMk/>
            <pc:sldMk cId="3706281376" sldId="373"/>
            <ac:spMk id="24" creationId="{A5E299EA-9BB5-4D8B-BCA4-813C447694C2}"/>
          </ac:spMkLst>
        </pc:spChg>
        <pc:cxnChg chg="mod">
          <ac:chgData name="Louise Pezzaioli" userId="360b41a0-b242-48d2-b707-f5fa57585d53" providerId="ADAL" clId="{94424812-651A-4905-926F-9CA62FE4EDCB}" dt="2019-04-17T13:02:42.325" v="350" actId="208"/>
          <ac:cxnSpMkLst>
            <pc:docMk/>
            <pc:sldMk cId="3706281376" sldId="373"/>
            <ac:cxnSpMk id="20" creationId="{349AFA9E-A8F3-4567-A626-0D5F3CD9D8B4}"/>
          </ac:cxnSpMkLst>
        </pc:cxnChg>
      </pc:sldChg>
      <pc:sldChg chg="modSp add">
        <pc:chgData name="Louise Pezzaioli" userId="360b41a0-b242-48d2-b707-f5fa57585d53" providerId="ADAL" clId="{94424812-651A-4905-926F-9CA62FE4EDCB}" dt="2019-04-17T13:16:51.444" v="522" actId="255"/>
        <pc:sldMkLst>
          <pc:docMk/>
          <pc:sldMk cId="1758251044" sldId="374"/>
        </pc:sldMkLst>
        <pc:graphicFrameChg chg="modGraphic">
          <ac:chgData name="Louise Pezzaioli" userId="360b41a0-b242-48d2-b707-f5fa57585d53" providerId="ADAL" clId="{94424812-651A-4905-926F-9CA62FE4EDCB}" dt="2019-04-17T13:16:48.141" v="521" actId="255"/>
          <ac:graphicFrameMkLst>
            <pc:docMk/>
            <pc:sldMk cId="1758251044" sldId="374"/>
            <ac:graphicFrameMk id="18" creationId="{1AD06FBD-761B-4C4F-8FF5-D31D898B4B2D}"/>
          </ac:graphicFrameMkLst>
        </pc:graphicFrameChg>
        <pc:graphicFrameChg chg="modGraphic">
          <ac:chgData name="Louise Pezzaioli" userId="360b41a0-b242-48d2-b707-f5fa57585d53" providerId="ADAL" clId="{94424812-651A-4905-926F-9CA62FE4EDCB}" dt="2019-04-17T13:16:51.444" v="522" actId="255"/>
          <ac:graphicFrameMkLst>
            <pc:docMk/>
            <pc:sldMk cId="1758251044" sldId="374"/>
            <ac:graphicFrameMk id="21" creationId="{52056D60-7498-45A3-82C7-F65E40E2229A}"/>
          </ac:graphicFrameMkLst>
        </pc:graphicFrameChg>
      </pc:sldChg>
      <pc:sldChg chg="add del">
        <pc:chgData name="Louise Pezzaioli" userId="360b41a0-b242-48d2-b707-f5fa57585d53" providerId="ADAL" clId="{94424812-651A-4905-926F-9CA62FE4EDCB}" dt="2019-04-17T13:19:54.005" v="588" actId="2696"/>
        <pc:sldMkLst>
          <pc:docMk/>
          <pc:sldMk cId="501718990" sldId="375"/>
        </pc:sldMkLst>
      </pc:sldChg>
      <pc:sldChg chg="addSp modSp add">
        <pc:chgData name="Louise Pezzaioli" userId="360b41a0-b242-48d2-b707-f5fa57585d53" providerId="ADAL" clId="{94424812-651A-4905-926F-9CA62FE4EDCB}" dt="2019-04-17T13:23:52.941" v="654" actId="14100"/>
        <pc:sldMkLst>
          <pc:docMk/>
          <pc:sldMk cId="932014480" sldId="375"/>
        </pc:sldMkLst>
        <pc:cxnChg chg="add mod">
          <ac:chgData name="Louise Pezzaioli" userId="360b41a0-b242-48d2-b707-f5fa57585d53" providerId="ADAL" clId="{94424812-651A-4905-926F-9CA62FE4EDCB}" dt="2019-04-17T13:23:08.194" v="637" actId="1076"/>
          <ac:cxnSpMkLst>
            <pc:docMk/>
            <pc:sldMk cId="932014480" sldId="375"/>
            <ac:cxnSpMk id="3" creationId="{22DFBB92-1A4C-402F-AEB8-8E65FFF463CE}"/>
          </ac:cxnSpMkLst>
        </pc:cxnChg>
        <pc:cxnChg chg="add mod">
          <ac:chgData name="Louise Pezzaioli" userId="360b41a0-b242-48d2-b707-f5fa57585d53" providerId="ADAL" clId="{94424812-651A-4905-926F-9CA62FE4EDCB}" dt="2019-04-17T13:23:20.557" v="640" actId="14100"/>
          <ac:cxnSpMkLst>
            <pc:docMk/>
            <pc:sldMk cId="932014480" sldId="375"/>
            <ac:cxnSpMk id="13" creationId="{6D5282CA-7541-4BA3-B753-4FA4ABFC4BE6}"/>
          </ac:cxnSpMkLst>
        </pc:cxnChg>
        <pc:cxnChg chg="add mod">
          <ac:chgData name="Louise Pezzaioli" userId="360b41a0-b242-48d2-b707-f5fa57585d53" providerId="ADAL" clId="{94424812-651A-4905-926F-9CA62FE4EDCB}" dt="2019-04-17T13:23:36.022" v="643" actId="14100"/>
          <ac:cxnSpMkLst>
            <pc:docMk/>
            <pc:sldMk cId="932014480" sldId="375"/>
            <ac:cxnSpMk id="14" creationId="{A59AE87F-67BC-4141-A724-BD8EAD797B4A}"/>
          </ac:cxnSpMkLst>
        </pc:cxnChg>
        <pc:cxnChg chg="add mod">
          <ac:chgData name="Louise Pezzaioli" userId="360b41a0-b242-48d2-b707-f5fa57585d53" providerId="ADAL" clId="{94424812-651A-4905-926F-9CA62FE4EDCB}" dt="2019-04-17T13:23:52.941" v="654" actId="14100"/>
          <ac:cxnSpMkLst>
            <pc:docMk/>
            <pc:sldMk cId="932014480" sldId="375"/>
            <ac:cxnSpMk id="16" creationId="{1A077E66-E4ED-4E7C-9AA1-2B2A27D77B2E}"/>
          </ac:cxnSpMkLst>
        </pc:cxnChg>
      </pc:sldChg>
      <pc:sldChg chg="modSp add del">
        <pc:chgData name="Louise Pezzaioli" userId="360b41a0-b242-48d2-b707-f5fa57585d53" providerId="ADAL" clId="{94424812-651A-4905-926F-9CA62FE4EDCB}" dt="2019-04-17T13:34:12.744" v="761" actId="2696"/>
        <pc:sldMkLst>
          <pc:docMk/>
          <pc:sldMk cId="2964611632" sldId="376"/>
        </pc:sldMkLst>
        <pc:spChg chg="mod">
          <ac:chgData name="Louise Pezzaioli" userId="360b41a0-b242-48d2-b707-f5fa57585d53" providerId="ADAL" clId="{94424812-651A-4905-926F-9CA62FE4EDCB}" dt="2019-04-17T13:33:55.655" v="754" actId="20577"/>
          <ac:spMkLst>
            <pc:docMk/>
            <pc:sldMk cId="2964611632" sldId="376"/>
            <ac:spMk id="19" creationId="{5252A847-DE45-4FA3-A1F8-EEBEB845FF8E}"/>
          </ac:spMkLst>
        </pc:spChg>
      </pc:sldChg>
      <pc:sldChg chg="addSp modSp add">
        <pc:chgData name="Louise Pezzaioli" userId="360b41a0-b242-48d2-b707-f5fa57585d53" providerId="ADAL" clId="{94424812-651A-4905-926F-9CA62FE4EDCB}" dt="2019-04-17T13:37:53.454" v="1069" actId="1076"/>
        <pc:sldMkLst>
          <pc:docMk/>
          <pc:sldMk cId="1538376092" sldId="377"/>
        </pc:sldMkLst>
        <pc:spChg chg="add mod">
          <ac:chgData name="Louise Pezzaioli" userId="360b41a0-b242-48d2-b707-f5fa57585d53" providerId="ADAL" clId="{94424812-651A-4905-926F-9CA62FE4EDCB}" dt="2019-04-17T13:37:43.083" v="1062" actId="1076"/>
          <ac:spMkLst>
            <pc:docMk/>
            <pc:sldMk cId="1538376092" sldId="377"/>
            <ac:spMk id="16" creationId="{AA211F5A-C9A4-4448-9ECB-7BDF7D69D837}"/>
          </ac:spMkLst>
        </pc:spChg>
        <pc:spChg chg="add mod">
          <ac:chgData name="Louise Pezzaioli" userId="360b41a0-b242-48d2-b707-f5fa57585d53" providerId="ADAL" clId="{94424812-651A-4905-926F-9CA62FE4EDCB}" dt="2019-04-17T13:37:53.454" v="1069" actId="1076"/>
          <ac:spMkLst>
            <pc:docMk/>
            <pc:sldMk cId="1538376092" sldId="377"/>
            <ac:spMk id="18" creationId="{B1EE81B4-AF09-4EE1-B919-220EAF6D41E8}"/>
          </ac:spMkLst>
        </pc:spChg>
        <pc:spChg chg="mod">
          <ac:chgData name="Louise Pezzaioli" userId="360b41a0-b242-48d2-b707-f5fa57585d53" providerId="ADAL" clId="{94424812-651A-4905-926F-9CA62FE4EDCB}" dt="2019-04-17T13:35:58.122" v="1006" actId="207"/>
          <ac:spMkLst>
            <pc:docMk/>
            <pc:sldMk cId="1538376092" sldId="377"/>
            <ac:spMk id="19" creationId="{5252A847-DE45-4FA3-A1F8-EEBEB845FF8E}"/>
          </ac:spMkLst>
        </pc:spChg>
        <pc:grpChg chg="mod">
          <ac:chgData name="Louise Pezzaioli" userId="360b41a0-b242-48d2-b707-f5fa57585d53" providerId="ADAL" clId="{94424812-651A-4905-926F-9CA62FE4EDCB}" dt="2019-04-17T13:36:05.166" v="1037" actId="1035"/>
          <ac:grpSpMkLst>
            <pc:docMk/>
            <pc:sldMk cId="1538376092" sldId="377"/>
            <ac:grpSpMk id="9" creationId="{C383559A-E0C9-47DC-A790-B8AB60CA4E3D}"/>
          </ac:grpSpMkLst>
        </pc:grpChg>
        <pc:cxnChg chg="add mod">
          <ac:chgData name="Louise Pezzaioli" userId="360b41a0-b242-48d2-b707-f5fa57585d53" providerId="ADAL" clId="{94424812-651A-4905-926F-9CA62FE4EDCB}" dt="2019-04-17T13:36:55.999" v="1048" actId="14100"/>
          <ac:cxnSpMkLst>
            <pc:docMk/>
            <pc:sldMk cId="1538376092" sldId="377"/>
            <ac:cxnSpMk id="3" creationId="{ADC75942-3880-467E-A417-329014D67427}"/>
          </ac:cxnSpMkLst>
        </pc:cxnChg>
        <pc:cxnChg chg="add mod">
          <ac:chgData name="Louise Pezzaioli" userId="360b41a0-b242-48d2-b707-f5fa57585d53" providerId="ADAL" clId="{94424812-651A-4905-926F-9CA62FE4EDCB}" dt="2019-04-17T13:36:50.592" v="1047" actId="14100"/>
          <ac:cxnSpMkLst>
            <pc:docMk/>
            <pc:sldMk cId="1538376092" sldId="377"/>
            <ac:cxnSpMk id="14" creationId="{FD57453B-BF98-421F-BF99-6A71A77897A1}"/>
          </ac:cxnSpMkLst>
        </pc:cxnChg>
      </pc:sldChg>
      <pc:sldChg chg="modSp add">
        <pc:chgData name="Louise Pezzaioli" userId="360b41a0-b242-48d2-b707-f5fa57585d53" providerId="ADAL" clId="{94424812-651A-4905-926F-9CA62FE4EDCB}" dt="2019-04-17T13:44:28.504" v="1326" actId="20577"/>
        <pc:sldMkLst>
          <pc:docMk/>
          <pc:sldMk cId="3344221321" sldId="378"/>
        </pc:sldMkLst>
        <pc:spChg chg="mod">
          <ac:chgData name="Louise Pezzaioli" userId="360b41a0-b242-48d2-b707-f5fa57585d53" providerId="ADAL" clId="{94424812-651A-4905-926F-9CA62FE4EDCB}" dt="2019-04-17T13:44:28.504" v="1326" actId="20577"/>
          <ac:spMkLst>
            <pc:docMk/>
            <pc:sldMk cId="3344221321" sldId="378"/>
            <ac:spMk id="19" creationId="{5252A847-DE45-4FA3-A1F8-EEBEB845FF8E}"/>
          </ac:spMkLst>
        </pc:spChg>
      </pc:sldChg>
      <pc:sldChg chg="modSp add">
        <pc:chgData name="Louise Pezzaioli" userId="360b41a0-b242-48d2-b707-f5fa57585d53" providerId="ADAL" clId="{94424812-651A-4905-926F-9CA62FE4EDCB}" dt="2019-04-17T13:45:38.872" v="1416" actId="20577"/>
        <pc:sldMkLst>
          <pc:docMk/>
          <pc:sldMk cId="441948817" sldId="379"/>
        </pc:sldMkLst>
        <pc:spChg chg="mod">
          <ac:chgData name="Louise Pezzaioli" userId="360b41a0-b242-48d2-b707-f5fa57585d53" providerId="ADAL" clId="{94424812-651A-4905-926F-9CA62FE4EDCB}" dt="2019-04-17T13:45:38.872" v="1416" actId="20577"/>
          <ac:spMkLst>
            <pc:docMk/>
            <pc:sldMk cId="441948817" sldId="379"/>
            <ac:spMk id="19" creationId="{5252A847-DE45-4FA3-A1F8-EEBEB845FF8E}"/>
          </ac:spMkLst>
        </pc:spChg>
      </pc:sldChg>
      <pc:sldChg chg="modSp add">
        <pc:chgData name="Louise Pezzaioli" userId="360b41a0-b242-48d2-b707-f5fa57585d53" providerId="ADAL" clId="{94424812-651A-4905-926F-9CA62FE4EDCB}" dt="2019-04-17T13:57:52.617" v="1639" actId="1037"/>
        <pc:sldMkLst>
          <pc:docMk/>
          <pc:sldMk cId="2785704873" sldId="380"/>
        </pc:sldMkLst>
        <pc:spChg chg="mod">
          <ac:chgData name="Louise Pezzaioli" userId="360b41a0-b242-48d2-b707-f5fa57585d53" providerId="ADAL" clId="{94424812-651A-4905-926F-9CA62FE4EDCB}" dt="2019-04-17T13:57:52.617" v="1639" actId="1037"/>
          <ac:spMkLst>
            <pc:docMk/>
            <pc:sldMk cId="2785704873" sldId="380"/>
            <ac:spMk id="15" creationId="{1BE3A01C-F524-4F7E-A471-F34D9D1653E8}"/>
          </ac:spMkLst>
        </pc:spChg>
        <pc:spChg chg="mod">
          <ac:chgData name="Louise Pezzaioli" userId="360b41a0-b242-48d2-b707-f5fa57585d53" providerId="ADAL" clId="{94424812-651A-4905-926F-9CA62FE4EDCB}" dt="2019-04-17T13:56:36.726" v="1630" actId="207"/>
          <ac:spMkLst>
            <pc:docMk/>
            <pc:sldMk cId="2785704873" sldId="380"/>
            <ac:spMk id="19" creationId="{5252A847-DE45-4FA3-A1F8-EEBEB845FF8E}"/>
          </ac:spMkLst>
        </pc:spChg>
        <pc:picChg chg="mod">
          <ac:chgData name="Louise Pezzaioli" userId="360b41a0-b242-48d2-b707-f5fa57585d53" providerId="ADAL" clId="{94424812-651A-4905-926F-9CA62FE4EDCB}" dt="2019-04-17T13:57:52.617" v="1639" actId="1037"/>
          <ac:picMkLst>
            <pc:docMk/>
            <pc:sldMk cId="2785704873" sldId="380"/>
            <ac:picMk id="3" creationId="{3C6E718D-2705-4396-8A2B-85121F05C764}"/>
          </ac:picMkLst>
        </pc:picChg>
        <pc:cxnChg chg="mod">
          <ac:chgData name="Louise Pezzaioli" userId="360b41a0-b242-48d2-b707-f5fa57585d53" providerId="ADAL" clId="{94424812-651A-4905-926F-9CA62FE4EDCB}" dt="2019-04-17T13:57:52.617" v="1639" actId="1037"/>
          <ac:cxnSpMkLst>
            <pc:docMk/>
            <pc:sldMk cId="2785704873" sldId="380"/>
            <ac:cxnSpMk id="5" creationId="{D7AEF361-4C77-49E5-92C0-B43168C50093}"/>
          </ac:cxnSpMkLst>
        </pc:cxnChg>
      </pc:sldChg>
      <pc:sldChg chg="add">
        <pc:chgData name="Louise Pezzaioli" userId="360b41a0-b242-48d2-b707-f5fa57585d53" providerId="ADAL" clId="{94424812-651A-4905-926F-9CA62FE4EDCB}" dt="2019-04-17T14:00:08.885" v="1642"/>
        <pc:sldMkLst>
          <pc:docMk/>
          <pc:sldMk cId="1636687897" sldId="381"/>
        </pc:sldMkLst>
      </pc:sldChg>
    </pc:docChg>
  </pc:docChgLst>
  <pc:docChgLst>
    <pc:chgData name="Davina Szilvasy" userId="59fb472d-eed4-4f11-9686-c2c8db02a2cd" providerId="ADAL" clId="{CAF7C378-8814-47A9-8373-B09AB3C7070E}"/>
    <pc:docChg chg="addSld modSld">
      <pc:chgData name="Davina Szilvasy" userId="59fb472d-eed4-4f11-9686-c2c8db02a2cd" providerId="ADAL" clId="{CAF7C378-8814-47A9-8373-B09AB3C7070E}" dt="2019-04-18T11:40:58.176" v="40"/>
      <pc:docMkLst>
        <pc:docMk/>
      </pc:docMkLst>
      <pc:sldChg chg="addSp delSp">
        <pc:chgData name="Davina Szilvasy" userId="59fb472d-eed4-4f11-9686-c2c8db02a2cd" providerId="ADAL" clId="{CAF7C378-8814-47A9-8373-B09AB3C7070E}" dt="2019-04-18T11:39:33.896" v="2"/>
        <pc:sldMkLst>
          <pc:docMk/>
          <pc:sldMk cId="2637481266" sldId="256"/>
        </pc:sldMkLst>
        <pc:spChg chg="add">
          <ac:chgData name="Davina Szilvasy" userId="59fb472d-eed4-4f11-9686-c2c8db02a2cd" providerId="ADAL" clId="{CAF7C378-8814-47A9-8373-B09AB3C7070E}" dt="2019-04-18T11:39:33.896" v="2"/>
          <ac:spMkLst>
            <pc:docMk/>
            <pc:sldMk cId="2637481266" sldId="256"/>
            <ac:spMk id="11" creationId="{128657C4-979A-493C-8603-1FAD0F320883}"/>
          </ac:spMkLst>
        </pc:spChg>
        <pc:grpChg chg="del">
          <ac:chgData name="Davina Szilvasy" userId="59fb472d-eed4-4f11-9686-c2c8db02a2cd" providerId="ADAL" clId="{CAF7C378-8814-47A9-8373-B09AB3C7070E}" dt="2019-04-18T11:39:32.276" v="1" actId="478"/>
          <ac:grpSpMkLst>
            <pc:docMk/>
            <pc:sldMk cId="2637481266" sldId="256"/>
            <ac:grpSpMk id="6" creationId="{F48D1577-DF7B-42CD-A5F9-E392C94F47A5}"/>
          </ac:grpSpMkLst>
        </pc:grpChg>
        <pc:picChg chg="add">
          <ac:chgData name="Davina Szilvasy" userId="59fb472d-eed4-4f11-9686-c2c8db02a2cd" providerId="ADAL" clId="{CAF7C378-8814-47A9-8373-B09AB3C7070E}" dt="2019-04-18T11:39:33.896" v="2"/>
          <ac:picMkLst>
            <pc:docMk/>
            <pc:sldMk cId="2637481266" sldId="256"/>
            <ac:picMk id="7" creationId="{DAA98FCC-5415-4E5E-9097-CC11B0EB17EE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40.814" v="32"/>
        <pc:sldMkLst>
          <pc:docMk/>
          <pc:sldMk cId="636014570" sldId="314"/>
        </pc:sldMkLst>
        <pc:spChg chg="add">
          <ac:chgData name="Davina Szilvasy" userId="59fb472d-eed4-4f11-9686-c2c8db02a2cd" providerId="ADAL" clId="{CAF7C378-8814-47A9-8373-B09AB3C7070E}" dt="2019-04-18T11:40:40.814" v="32"/>
          <ac:spMkLst>
            <pc:docMk/>
            <pc:sldMk cId="636014570" sldId="314"/>
            <ac:spMk id="13" creationId="{64BF994D-0B79-4ABD-99A2-6394EE96F1A3}"/>
          </ac:spMkLst>
        </pc:spChg>
        <pc:grpChg chg="del">
          <ac:chgData name="Davina Szilvasy" userId="59fb472d-eed4-4f11-9686-c2c8db02a2cd" providerId="ADAL" clId="{CAF7C378-8814-47A9-8373-B09AB3C7070E}" dt="2019-04-18T11:40:39.490" v="31" actId="478"/>
          <ac:grpSpMkLst>
            <pc:docMk/>
            <pc:sldMk cId="636014570" sldId="314"/>
            <ac:grpSpMk id="7" creationId="{17EAEBEF-AB23-4951-A887-958DA666C06B}"/>
          </ac:grpSpMkLst>
        </pc:grpChg>
        <pc:picChg chg="add">
          <ac:chgData name="Davina Szilvasy" userId="59fb472d-eed4-4f11-9686-c2c8db02a2cd" providerId="ADAL" clId="{CAF7C378-8814-47A9-8373-B09AB3C7070E}" dt="2019-04-18T11:40:40.814" v="32"/>
          <ac:picMkLst>
            <pc:docMk/>
            <pc:sldMk cId="636014570" sldId="314"/>
            <ac:picMk id="10" creationId="{AABF254D-E43E-4685-A1E2-FB094182EB16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27.332" v="26"/>
        <pc:sldMkLst>
          <pc:docMk/>
          <pc:sldMk cId="1071900124" sldId="355"/>
        </pc:sldMkLst>
        <pc:spChg chg="add">
          <ac:chgData name="Davina Szilvasy" userId="59fb472d-eed4-4f11-9686-c2c8db02a2cd" providerId="ADAL" clId="{CAF7C378-8814-47A9-8373-B09AB3C7070E}" dt="2019-04-18T11:40:27.332" v="26"/>
          <ac:spMkLst>
            <pc:docMk/>
            <pc:sldMk cId="1071900124" sldId="355"/>
            <ac:spMk id="10" creationId="{E21415F5-A015-4EDC-ACED-1D393766AEB9}"/>
          </ac:spMkLst>
        </pc:spChg>
        <pc:grpChg chg="del">
          <ac:chgData name="Davina Szilvasy" userId="59fb472d-eed4-4f11-9686-c2c8db02a2cd" providerId="ADAL" clId="{CAF7C378-8814-47A9-8373-B09AB3C7070E}" dt="2019-04-18T11:40:25.881" v="25" actId="478"/>
          <ac:grpSpMkLst>
            <pc:docMk/>
            <pc:sldMk cId="1071900124" sldId="355"/>
            <ac:grpSpMk id="7" creationId="{3FE25F94-AD0C-43BE-B77D-780A663FC3C4}"/>
          </ac:grpSpMkLst>
        </pc:grpChg>
        <pc:picChg chg="add">
          <ac:chgData name="Davina Szilvasy" userId="59fb472d-eed4-4f11-9686-c2c8db02a2cd" providerId="ADAL" clId="{CAF7C378-8814-47A9-8373-B09AB3C7070E}" dt="2019-04-18T11:40:27.332" v="26"/>
          <ac:picMkLst>
            <pc:docMk/>
            <pc:sldMk cId="1071900124" sldId="355"/>
            <ac:picMk id="9" creationId="{94D2F151-B203-441C-AA22-7F51ED4149B2}"/>
          </ac:picMkLst>
        </pc:picChg>
      </pc:sldChg>
      <pc:sldChg chg="addSp delSp">
        <pc:chgData name="Davina Szilvasy" userId="59fb472d-eed4-4f11-9686-c2c8db02a2cd" providerId="ADAL" clId="{CAF7C378-8814-47A9-8373-B09AB3C7070E}" dt="2019-04-18T11:39:50.971" v="10"/>
        <pc:sldMkLst>
          <pc:docMk/>
          <pc:sldMk cId="36917022" sldId="360"/>
        </pc:sldMkLst>
        <pc:spChg chg="add">
          <ac:chgData name="Davina Szilvasy" userId="59fb472d-eed4-4f11-9686-c2c8db02a2cd" providerId="ADAL" clId="{CAF7C378-8814-47A9-8373-B09AB3C7070E}" dt="2019-04-18T11:39:50.971" v="10"/>
          <ac:spMkLst>
            <pc:docMk/>
            <pc:sldMk cId="36917022" sldId="360"/>
            <ac:spMk id="25" creationId="{78CDAD46-1C0A-45A7-8B23-9A5AE516AAD3}"/>
          </ac:spMkLst>
        </pc:spChg>
        <pc:grpChg chg="del">
          <ac:chgData name="Davina Szilvasy" userId="59fb472d-eed4-4f11-9686-c2c8db02a2cd" providerId="ADAL" clId="{CAF7C378-8814-47A9-8373-B09AB3C7070E}" dt="2019-04-18T11:39:49.851" v="9" actId="478"/>
          <ac:grpSpMkLst>
            <pc:docMk/>
            <pc:sldMk cId="36917022" sldId="360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39:50.971" v="10"/>
          <ac:picMkLst>
            <pc:docMk/>
            <pc:sldMk cId="36917022" sldId="360"/>
            <ac:picMk id="24" creationId="{88BE3EFA-29C9-48D1-8F14-C53A3C8CA599}"/>
          </ac:picMkLst>
        </pc:picChg>
      </pc:sldChg>
      <pc:sldChg chg="addSp delSp">
        <pc:chgData name="Davina Szilvasy" userId="59fb472d-eed4-4f11-9686-c2c8db02a2cd" providerId="ADAL" clId="{CAF7C378-8814-47A9-8373-B09AB3C7070E}" dt="2019-04-18T11:39:42.406" v="6"/>
        <pc:sldMkLst>
          <pc:docMk/>
          <pc:sldMk cId="1669721746" sldId="365"/>
        </pc:sldMkLst>
        <pc:spChg chg="add">
          <ac:chgData name="Davina Szilvasy" userId="59fb472d-eed4-4f11-9686-c2c8db02a2cd" providerId="ADAL" clId="{CAF7C378-8814-47A9-8373-B09AB3C7070E}" dt="2019-04-18T11:39:42.406" v="6"/>
          <ac:spMkLst>
            <pc:docMk/>
            <pc:sldMk cId="1669721746" sldId="365"/>
            <ac:spMk id="10" creationId="{11095270-ED0D-4F67-8C59-A30DB027521A}"/>
          </ac:spMkLst>
        </pc:spChg>
        <pc:grpChg chg="del">
          <ac:chgData name="Davina Szilvasy" userId="59fb472d-eed4-4f11-9686-c2c8db02a2cd" providerId="ADAL" clId="{CAF7C378-8814-47A9-8373-B09AB3C7070E}" dt="2019-04-18T11:39:41.367" v="5" actId="478"/>
          <ac:grpSpMkLst>
            <pc:docMk/>
            <pc:sldMk cId="1669721746" sldId="365"/>
            <ac:grpSpMk id="7" creationId="{3C2BE59A-21E2-4492-B6D1-3E9ED38CBF71}"/>
          </ac:grpSpMkLst>
        </pc:grpChg>
        <pc:picChg chg="add">
          <ac:chgData name="Davina Szilvasy" userId="59fb472d-eed4-4f11-9686-c2c8db02a2cd" providerId="ADAL" clId="{CAF7C378-8814-47A9-8373-B09AB3C7070E}" dt="2019-04-18T11:39:42.406" v="6"/>
          <ac:picMkLst>
            <pc:docMk/>
            <pc:sldMk cId="1669721746" sldId="365"/>
            <ac:picMk id="9" creationId="{7B40E2B5-F33A-4934-90D1-3303AF6360B9}"/>
          </ac:picMkLst>
        </pc:picChg>
      </pc:sldChg>
      <pc:sldChg chg="addSp delSp">
        <pc:chgData name="Davina Szilvasy" userId="59fb472d-eed4-4f11-9686-c2c8db02a2cd" providerId="ADAL" clId="{CAF7C378-8814-47A9-8373-B09AB3C7070E}" dt="2019-04-18T11:39:38.209" v="4"/>
        <pc:sldMkLst>
          <pc:docMk/>
          <pc:sldMk cId="332354265" sldId="366"/>
        </pc:sldMkLst>
        <pc:spChg chg="add">
          <ac:chgData name="Davina Szilvasy" userId="59fb472d-eed4-4f11-9686-c2c8db02a2cd" providerId="ADAL" clId="{CAF7C378-8814-47A9-8373-B09AB3C7070E}" dt="2019-04-18T11:39:38.209" v="4"/>
          <ac:spMkLst>
            <pc:docMk/>
            <pc:sldMk cId="332354265" sldId="366"/>
            <ac:spMk id="10" creationId="{311092BE-EF8E-4B1A-A467-6C7996ECBF71}"/>
          </ac:spMkLst>
        </pc:spChg>
        <pc:grpChg chg="del">
          <ac:chgData name="Davina Szilvasy" userId="59fb472d-eed4-4f11-9686-c2c8db02a2cd" providerId="ADAL" clId="{CAF7C378-8814-47A9-8373-B09AB3C7070E}" dt="2019-04-18T11:39:36.867" v="3" actId="478"/>
          <ac:grpSpMkLst>
            <pc:docMk/>
            <pc:sldMk cId="332354265" sldId="366"/>
            <ac:grpSpMk id="7" creationId="{2A0F64BE-D02B-4A7D-A068-F239221CD8F1}"/>
          </ac:grpSpMkLst>
        </pc:grpChg>
        <pc:picChg chg="add">
          <ac:chgData name="Davina Szilvasy" userId="59fb472d-eed4-4f11-9686-c2c8db02a2cd" providerId="ADAL" clId="{CAF7C378-8814-47A9-8373-B09AB3C7070E}" dt="2019-04-18T11:39:38.209" v="4"/>
          <ac:picMkLst>
            <pc:docMk/>
            <pc:sldMk cId="332354265" sldId="366"/>
            <ac:picMk id="9" creationId="{127B2256-9AC8-4B57-96C5-B64B262C2972}"/>
          </ac:picMkLst>
        </pc:picChg>
      </pc:sldChg>
      <pc:sldChg chg="addSp delSp">
        <pc:chgData name="Davina Szilvasy" userId="59fb472d-eed4-4f11-9686-c2c8db02a2cd" providerId="ADAL" clId="{CAF7C378-8814-47A9-8373-B09AB3C7070E}" dt="2019-04-18T11:39:46.302" v="8"/>
        <pc:sldMkLst>
          <pc:docMk/>
          <pc:sldMk cId="961274552" sldId="367"/>
        </pc:sldMkLst>
        <pc:spChg chg="add">
          <ac:chgData name="Davina Szilvasy" userId="59fb472d-eed4-4f11-9686-c2c8db02a2cd" providerId="ADAL" clId="{CAF7C378-8814-47A9-8373-B09AB3C7070E}" dt="2019-04-18T11:39:46.302" v="8"/>
          <ac:spMkLst>
            <pc:docMk/>
            <pc:sldMk cId="961274552" sldId="367"/>
            <ac:spMk id="10" creationId="{B397E617-467B-4235-AC2B-7CED8ACE9F1F}"/>
          </ac:spMkLst>
        </pc:spChg>
        <pc:grpChg chg="del">
          <ac:chgData name="Davina Szilvasy" userId="59fb472d-eed4-4f11-9686-c2c8db02a2cd" providerId="ADAL" clId="{CAF7C378-8814-47A9-8373-B09AB3C7070E}" dt="2019-04-18T11:39:45.286" v="7" actId="478"/>
          <ac:grpSpMkLst>
            <pc:docMk/>
            <pc:sldMk cId="961274552" sldId="367"/>
            <ac:grpSpMk id="7" creationId="{3C2BE59A-21E2-4492-B6D1-3E9ED38CBF71}"/>
          </ac:grpSpMkLst>
        </pc:grpChg>
        <pc:picChg chg="add">
          <ac:chgData name="Davina Szilvasy" userId="59fb472d-eed4-4f11-9686-c2c8db02a2cd" providerId="ADAL" clId="{CAF7C378-8814-47A9-8373-B09AB3C7070E}" dt="2019-04-18T11:39:46.302" v="8"/>
          <ac:picMkLst>
            <pc:docMk/>
            <pc:sldMk cId="961274552" sldId="367"/>
            <ac:picMk id="9" creationId="{FA0F7D4C-83EB-483C-9F33-8BF64FCCD6D8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01.394" v="14"/>
        <pc:sldMkLst>
          <pc:docMk/>
          <pc:sldMk cId="2723867047" sldId="368"/>
        </pc:sldMkLst>
        <pc:spChg chg="add">
          <ac:chgData name="Davina Szilvasy" userId="59fb472d-eed4-4f11-9686-c2c8db02a2cd" providerId="ADAL" clId="{CAF7C378-8814-47A9-8373-B09AB3C7070E}" dt="2019-04-18T11:40:01.394" v="14"/>
          <ac:spMkLst>
            <pc:docMk/>
            <pc:sldMk cId="2723867047" sldId="368"/>
            <ac:spMk id="22" creationId="{C15C9055-986E-42E9-A254-456D97EEE14F}"/>
          </ac:spMkLst>
        </pc:spChg>
        <pc:grpChg chg="del">
          <ac:chgData name="Davina Szilvasy" userId="59fb472d-eed4-4f11-9686-c2c8db02a2cd" providerId="ADAL" clId="{CAF7C378-8814-47A9-8373-B09AB3C7070E}" dt="2019-04-18T11:40:00.154" v="13" actId="478"/>
          <ac:grpSpMkLst>
            <pc:docMk/>
            <pc:sldMk cId="2723867047" sldId="368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40:01.394" v="14"/>
          <ac:picMkLst>
            <pc:docMk/>
            <pc:sldMk cId="2723867047" sldId="368"/>
            <ac:picMk id="16" creationId="{2F2B4BDA-273F-4F9E-ABC7-D2ED4C25AA1A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11.266" v="18"/>
        <pc:sldMkLst>
          <pc:docMk/>
          <pc:sldMk cId="180668814" sldId="370"/>
        </pc:sldMkLst>
        <pc:spChg chg="add">
          <ac:chgData name="Davina Szilvasy" userId="59fb472d-eed4-4f11-9686-c2c8db02a2cd" providerId="ADAL" clId="{CAF7C378-8814-47A9-8373-B09AB3C7070E}" dt="2019-04-18T11:40:11.266" v="18"/>
          <ac:spMkLst>
            <pc:docMk/>
            <pc:sldMk cId="180668814" sldId="370"/>
            <ac:spMk id="13" creationId="{243B15B1-4C27-48D9-9311-5B210CF55508}"/>
          </ac:spMkLst>
        </pc:spChg>
        <pc:grpChg chg="del">
          <ac:chgData name="Davina Szilvasy" userId="59fb472d-eed4-4f11-9686-c2c8db02a2cd" providerId="ADAL" clId="{CAF7C378-8814-47A9-8373-B09AB3C7070E}" dt="2019-04-18T11:40:10.133" v="17" actId="478"/>
          <ac:grpSpMkLst>
            <pc:docMk/>
            <pc:sldMk cId="180668814" sldId="370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40:11.266" v="18"/>
          <ac:picMkLst>
            <pc:docMk/>
            <pc:sldMk cId="180668814" sldId="370"/>
            <ac:picMk id="10" creationId="{4134CF73-1121-414B-85FE-518E89BB74DD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19.414" v="22"/>
        <pc:sldMkLst>
          <pc:docMk/>
          <pc:sldMk cId="2504452252" sldId="371"/>
        </pc:sldMkLst>
        <pc:spChg chg="add">
          <ac:chgData name="Davina Szilvasy" userId="59fb472d-eed4-4f11-9686-c2c8db02a2cd" providerId="ADAL" clId="{CAF7C378-8814-47A9-8373-B09AB3C7070E}" dt="2019-04-18T11:40:19.414" v="22"/>
          <ac:spMkLst>
            <pc:docMk/>
            <pc:sldMk cId="2504452252" sldId="371"/>
            <ac:spMk id="13" creationId="{1213EB26-5F59-4C0A-94F7-C9422A6E30BE}"/>
          </ac:spMkLst>
        </pc:spChg>
        <pc:grpChg chg="del">
          <ac:chgData name="Davina Szilvasy" userId="59fb472d-eed4-4f11-9686-c2c8db02a2cd" providerId="ADAL" clId="{CAF7C378-8814-47A9-8373-B09AB3C7070E}" dt="2019-04-18T11:40:18.081" v="21" actId="478"/>
          <ac:grpSpMkLst>
            <pc:docMk/>
            <pc:sldMk cId="2504452252" sldId="371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40:19.414" v="22"/>
          <ac:picMkLst>
            <pc:docMk/>
            <pc:sldMk cId="2504452252" sldId="371"/>
            <ac:picMk id="10" creationId="{8ADEEFA6-DF92-49FE-9BA7-ACC42DA7A3AB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53.862" v="38"/>
        <pc:sldMkLst>
          <pc:docMk/>
          <pc:sldMk cId="555706344" sldId="372"/>
        </pc:sldMkLst>
        <pc:spChg chg="add">
          <ac:chgData name="Davina Szilvasy" userId="59fb472d-eed4-4f11-9686-c2c8db02a2cd" providerId="ADAL" clId="{CAF7C378-8814-47A9-8373-B09AB3C7070E}" dt="2019-04-18T11:40:53.862" v="38"/>
          <ac:spMkLst>
            <pc:docMk/>
            <pc:sldMk cId="555706344" sldId="372"/>
            <ac:spMk id="14" creationId="{C0FEE029-E0DB-4C58-A37E-3945A0D6AC85}"/>
          </ac:spMkLst>
        </pc:spChg>
        <pc:grpChg chg="del">
          <ac:chgData name="Davina Szilvasy" userId="59fb472d-eed4-4f11-9686-c2c8db02a2cd" providerId="ADAL" clId="{CAF7C378-8814-47A9-8373-B09AB3C7070E}" dt="2019-04-18T11:40:52.715" v="37" actId="478"/>
          <ac:grpSpMkLst>
            <pc:docMk/>
            <pc:sldMk cId="555706344" sldId="372"/>
            <ac:grpSpMk id="7" creationId="{17EAEBEF-AB23-4951-A887-958DA666C06B}"/>
          </ac:grpSpMkLst>
        </pc:grpChg>
        <pc:picChg chg="add">
          <ac:chgData name="Davina Szilvasy" userId="59fb472d-eed4-4f11-9686-c2c8db02a2cd" providerId="ADAL" clId="{CAF7C378-8814-47A9-8373-B09AB3C7070E}" dt="2019-04-18T11:40:53.862" v="38"/>
          <ac:picMkLst>
            <pc:docMk/>
            <pc:sldMk cId="555706344" sldId="372"/>
            <ac:picMk id="13" creationId="{4C6DD334-8912-4C17-A7D0-757CEF6465FA}"/>
          </ac:picMkLst>
        </pc:picChg>
      </pc:sldChg>
      <pc:sldChg chg="addSp delSp">
        <pc:chgData name="Davina Szilvasy" userId="59fb472d-eed4-4f11-9686-c2c8db02a2cd" providerId="ADAL" clId="{CAF7C378-8814-47A9-8373-B09AB3C7070E}" dt="2019-04-18T11:39:56.233" v="12"/>
        <pc:sldMkLst>
          <pc:docMk/>
          <pc:sldMk cId="3706281376" sldId="373"/>
        </pc:sldMkLst>
        <pc:spChg chg="add">
          <ac:chgData name="Davina Szilvasy" userId="59fb472d-eed4-4f11-9686-c2c8db02a2cd" providerId="ADAL" clId="{CAF7C378-8814-47A9-8373-B09AB3C7070E}" dt="2019-04-18T11:39:56.233" v="12"/>
          <ac:spMkLst>
            <pc:docMk/>
            <pc:sldMk cId="3706281376" sldId="373"/>
            <ac:spMk id="26" creationId="{1CF9A90C-9F91-4F6C-AB0F-8294DCC1F5EC}"/>
          </ac:spMkLst>
        </pc:spChg>
        <pc:grpChg chg="del">
          <ac:chgData name="Davina Szilvasy" userId="59fb472d-eed4-4f11-9686-c2c8db02a2cd" providerId="ADAL" clId="{CAF7C378-8814-47A9-8373-B09AB3C7070E}" dt="2019-04-18T11:39:55.046" v="11" actId="478"/>
          <ac:grpSpMkLst>
            <pc:docMk/>
            <pc:sldMk cId="3706281376" sldId="373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39:56.233" v="12"/>
          <ac:picMkLst>
            <pc:docMk/>
            <pc:sldMk cId="3706281376" sldId="373"/>
            <ac:picMk id="25" creationId="{76936896-87B2-4700-8044-6CE1A9D59E51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07.301" v="16"/>
        <pc:sldMkLst>
          <pc:docMk/>
          <pc:sldMk cId="1758251044" sldId="374"/>
        </pc:sldMkLst>
        <pc:spChg chg="add">
          <ac:chgData name="Davina Szilvasy" userId="59fb472d-eed4-4f11-9686-c2c8db02a2cd" providerId="ADAL" clId="{CAF7C378-8814-47A9-8373-B09AB3C7070E}" dt="2019-04-18T11:40:07.301" v="16"/>
          <ac:spMkLst>
            <pc:docMk/>
            <pc:sldMk cId="1758251044" sldId="374"/>
            <ac:spMk id="22" creationId="{F721C9DD-067E-46EC-B586-179D414B733B}"/>
          </ac:spMkLst>
        </pc:spChg>
        <pc:grpChg chg="del">
          <ac:chgData name="Davina Szilvasy" userId="59fb472d-eed4-4f11-9686-c2c8db02a2cd" providerId="ADAL" clId="{CAF7C378-8814-47A9-8373-B09AB3C7070E}" dt="2019-04-18T11:40:06.392" v="15" actId="478"/>
          <ac:grpSpMkLst>
            <pc:docMk/>
            <pc:sldMk cId="1758251044" sldId="374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40:07.301" v="16"/>
          <ac:picMkLst>
            <pc:docMk/>
            <pc:sldMk cId="1758251044" sldId="374"/>
            <ac:picMk id="16" creationId="{EAA82AAE-D0EB-4F18-BCB0-E208C2689FFD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15.302" v="20"/>
        <pc:sldMkLst>
          <pc:docMk/>
          <pc:sldMk cId="932014480" sldId="375"/>
        </pc:sldMkLst>
        <pc:spChg chg="add">
          <ac:chgData name="Davina Szilvasy" userId="59fb472d-eed4-4f11-9686-c2c8db02a2cd" providerId="ADAL" clId="{CAF7C378-8814-47A9-8373-B09AB3C7070E}" dt="2019-04-18T11:40:15.302" v="20"/>
          <ac:spMkLst>
            <pc:docMk/>
            <pc:sldMk cId="932014480" sldId="375"/>
            <ac:spMk id="17" creationId="{6F1AD46E-D70F-441C-B73A-74B6E02672A5}"/>
          </ac:spMkLst>
        </pc:spChg>
        <pc:grpChg chg="del">
          <ac:chgData name="Davina Szilvasy" userId="59fb472d-eed4-4f11-9686-c2c8db02a2cd" providerId="ADAL" clId="{CAF7C378-8814-47A9-8373-B09AB3C7070E}" dt="2019-04-18T11:40:14.121" v="19" actId="478"/>
          <ac:grpSpMkLst>
            <pc:docMk/>
            <pc:sldMk cId="932014480" sldId="375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40:15.302" v="20"/>
          <ac:picMkLst>
            <pc:docMk/>
            <pc:sldMk cId="932014480" sldId="375"/>
            <ac:picMk id="15" creationId="{A4B44C93-BA03-4202-8655-C15028BAAB9D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23.017" v="24"/>
        <pc:sldMkLst>
          <pc:docMk/>
          <pc:sldMk cId="1538376092" sldId="377"/>
        </pc:sldMkLst>
        <pc:spChg chg="add">
          <ac:chgData name="Davina Szilvasy" userId="59fb472d-eed4-4f11-9686-c2c8db02a2cd" providerId="ADAL" clId="{CAF7C378-8814-47A9-8373-B09AB3C7070E}" dt="2019-04-18T11:40:23.017" v="24"/>
          <ac:spMkLst>
            <pc:docMk/>
            <pc:sldMk cId="1538376092" sldId="377"/>
            <ac:spMk id="17" creationId="{6C0623B0-4729-4DD1-962B-D75D5FFEA7D7}"/>
          </ac:spMkLst>
        </pc:spChg>
        <pc:grpChg chg="del">
          <ac:chgData name="Davina Szilvasy" userId="59fb472d-eed4-4f11-9686-c2c8db02a2cd" providerId="ADAL" clId="{CAF7C378-8814-47A9-8373-B09AB3C7070E}" dt="2019-04-18T11:40:21.830" v="23" actId="478"/>
          <ac:grpSpMkLst>
            <pc:docMk/>
            <pc:sldMk cId="1538376092" sldId="377"/>
            <ac:grpSpMk id="7" creationId="{25D9765D-2BC6-4FDD-8C2F-E1185C2F07BC}"/>
          </ac:grpSpMkLst>
        </pc:grpChg>
        <pc:picChg chg="add">
          <ac:chgData name="Davina Szilvasy" userId="59fb472d-eed4-4f11-9686-c2c8db02a2cd" providerId="ADAL" clId="{CAF7C378-8814-47A9-8373-B09AB3C7070E}" dt="2019-04-18T11:40:23.017" v="24"/>
          <ac:picMkLst>
            <pc:docMk/>
            <pc:sldMk cId="1538376092" sldId="377"/>
            <ac:picMk id="15" creationId="{0CEA8D1C-178D-4E9E-B54A-0114E1CC6677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31.197" v="28"/>
        <pc:sldMkLst>
          <pc:docMk/>
          <pc:sldMk cId="3344221321" sldId="378"/>
        </pc:sldMkLst>
        <pc:spChg chg="add">
          <ac:chgData name="Davina Szilvasy" userId="59fb472d-eed4-4f11-9686-c2c8db02a2cd" providerId="ADAL" clId="{CAF7C378-8814-47A9-8373-B09AB3C7070E}" dt="2019-04-18T11:40:31.197" v="28"/>
          <ac:spMkLst>
            <pc:docMk/>
            <pc:sldMk cId="3344221321" sldId="378"/>
            <ac:spMk id="10" creationId="{3444D538-EBDC-4AC7-8793-093DEE6B6D26}"/>
          </ac:spMkLst>
        </pc:spChg>
        <pc:grpChg chg="del">
          <ac:chgData name="Davina Szilvasy" userId="59fb472d-eed4-4f11-9686-c2c8db02a2cd" providerId="ADAL" clId="{CAF7C378-8814-47A9-8373-B09AB3C7070E}" dt="2019-04-18T11:40:29.937" v="27" actId="478"/>
          <ac:grpSpMkLst>
            <pc:docMk/>
            <pc:sldMk cId="3344221321" sldId="378"/>
            <ac:grpSpMk id="7" creationId="{3FE25F94-AD0C-43BE-B77D-780A663FC3C4}"/>
          </ac:grpSpMkLst>
        </pc:grpChg>
        <pc:picChg chg="add">
          <ac:chgData name="Davina Szilvasy" userId="59fb472d-eed4-4f11-9686-c2c8db02a2cd" providerId="ADAL" clId="{CAF7C378-8814-47A9-8373-B09AB3C7070E}" dt="2019-04-18T11:40:31.197" v="28"/>
          <ac:picMkLst>
            <pc:docMk/>
            <pc:sldMk cId="3344221321" sldId="378"/>
            <ac:picMk id="9" creationId="{1204DFBD-5993-4C7A-8622-499286E5E687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36.222" v="30"/>
        <pc:sldMkLst>
          <pc:docMk/>
          <pc:sldMk cId="441948817" sldId="379"/>
        </pc:sldMkLst>
        <pc:spChg chg="add">
          <ac:chgData name="Davina Szilvasy" userId="59fb472d-eed4-4f11-9686-c2c8db02a2cd" providerId="ADAL" clId="{CAF7C378-8814-47A9-8373-B09AB3C7070E}" dt="2019-04-18T11:40:36.222" v="30"/>
          <ac:spMkLst>
            <pc:docMk/>
            <pc:sldMk cId="441948817" sldId="379"/>
            <ac:spMk id="10" creationId="{7B5C1681-ADD2-4344-9339-1CF9106FC972}"/>
          </ac:spMkLst>
        </pc:spChg>
        <pc:grpChg chg="del">
          <ac:chgData name="Davina Szilvasy" userId="59fb472d-eed4-4f11-9686-c2c8db02a2cd" providerId="ADAL" clId="{CAF7C378-8814-47A9-8373-B09AB3C7070E}" dt="2019-04-18T11:40:34.720" v="29" actId="478"/>
          <ac:grpSpMkLst>
            <pc:docMk/>
            <pc:sldMk cId="441948817" sldId="379"/>
            <ac:grpSpMk id="7" creationId="{3FE25F94-AD0C-43BE-B77D-780A663FC3C4}"/>
          </ac:grpSpMkLst>
        </pc:grpChg>
        <pc:picChg chg="add">
          <ac:chgData name="Davina Szilvasy" userId="59fb472d-eed4-4f11-9686-c2c8db02a2cd" providerId="ADAL" clId="{CAF7C378-8814-47A9-8373-B09AB3C7070E}" dt="2019-04-18T11:40:36.222" v="30"/>
          <ac:picMkLst>
            <pc:docMk/>
            <pc:sldMk cId="441948817" sldId="379"/>
            <ac:picMk id="9" creationId="{DEE7EBCC-01AC-43D1-A137-29E8FF64E9DC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45.184" v="34"/>
        <pc:sldMkLst>
          <pc:docMk/>
          <pc:sldMk cId="2785704873" sldId="380"/>
        </pc:sldMkLst>
        <pc:spChg chg="add">
          <ac:chgData name="Davina Szilvasy" userId="59fb472d-eed4-4f11-9686-c2c8db02a2cd" providerId="ADAL" clId="{CAF7C378-8814-47A9-8373-B09AB3C7070E}" dt="2019-04-18T11:40:45.184" v="34"/>
          <ac:spMkLst>
            <pc:docMk/>
            <pc:sldMk cId="2785704873" sldId="380"/>
            <ac:spMk id="13" creationId="{183E1B38-D6C1-426A-BD35-393208DC9A4D}"/>
          </ac:spMkLst>
        </pc:spChg>
        <pc:grpChg chg="del">
          <ac:chgData name="Davina Szilvasy" userId="59fb472d-eed4-4f11-9686-c2c8db02a2cd" providerId="ADAL" clId="{CAF7C378-8814-47A9-8373-B09AB3C7070E}" dt="2019-04-18T11:40:43.869" v="33" actId="478"/>
          <ac:grpSpMkLst>
            <pc:docMk/>
            <pc:sldMk cId="2785704873" sldId="380"/>
            <ac:grpSpMk id="7" creationId="{17EAEBEF-AB23-4951-A887-958DA666C06B}"/>
          </ac:grpSpMkLst>
        </pc:grpChg>
        <pc:picChg chg="add">
          <ac:chgData name="Davina Szilvasy" userId="59fb472d-eed4-4f11-9686-c2c8db02a2cd" providerId="ADAL" clId="{CAF7C378-8814-47A9-8373-B09AB3C7070E}" dt="2019-04-18T11:40:45.184" v="34"/>
          <ac:picMkLst>
            <pc:docMk/>
            <pc:sldMk cId="2785704873" sldId="380"/>
            <ac:picMk id="10" creationId="{2E431102-B4B6-405B-B324-28D45437DA15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49.864" v="36"/>
        <pc:sldMkLst>
          <pc:docMk/>
          <pc:sldMk cId="1035277804" sldId="381"/>
        </pc:sldMkLst>
        <pc:spChg chg="add">
          <ac:chgData name="Davina Szilvasy" userId="59fb472d-eed4-4f11-9686-c2c8db02a2cd" providerId="ADAL" clId="{CAF7C378-8814-47A9-8373-B09AB3C7070E}" dt="2019-04-18T11:40:49.864" v="36"/>
          <ac:spMkLst>
            <pc:docMk/>
            <pc:sldMk cId="1035277804" sldId="381"/>
            <ac:spMk id="13" creationId="{E51D0C90-5306-48F0-A639-80CEEA976DF7}"/>
          </ac:spMkLst>
        </pc:spChg>
        <pc:grpChg chg="del">
          <ac:chgData name="Davina Szilvasy" userId="59fb472d-eed4-4f11-9686-c2c8db02a2cd" providerId="ADAL" clId="{CAF7C378-8814-47A9-8373-B09AB3C7070E}" dt="2019-04-18T11:40:48.413" v="35" actId="478"/>
          <ac:grpSpMkLst>
            <pc:docMk/>
            <pc:sldMk cId="1035277804" sldId="381"/>
            <ac:grpSpMk id="7" creationId="{17EAEBEF-AB23-4951-A887-958DA666C06B}"/>
          </ac:grpSpMkLst>
        </pc:grpChg>
        <pc:picChg chg="add">
          <ac:chgData name="Davina Szilvasy" userId="59fb472d-eed4-4f11-9686-c2c8db02a2cd" providerId="ADAL" clId="{CAF7C378-8814-47A9-8373-B09AB3C7070E}" dt="2019-04-18T11:40:49.864" v="36"/>
          <ac:picMkLst>
            <pc:docMk/>
            <pc:sldMk cId="1035277804" sldId="381"/>
            <ac:picMk id="10" creationId="{5BF67C85-18B5-4728-AA56-3DE4B0790EEF}"/>
          </ac:picMkLst>
        </pc:picChg>
      </pc:sldChg>
      <pc:sldChg chg="addSp delSp">
        <pc:chgData name="Davina Szilvasy" userId="59fb472d-eed4-4f11-9686-c2c8db02a2cd" providerId="ADAL" clId="{CAF7C378-8814-47A9-8373-B09AB3C7070E}" dt="2019-04-18T11:40:58.176" v="40"/>
        <pc:sldMkLst>
          <pc:docMk/>
          <pc:sldMk cId="1621816421" sldId="382"/>
        </pc:sldMkLst>
        <pc:spChg chg="add">
          <ac:chgData name="Davina Szilvasy" userId="59fb472d-eed4-4f11-9686-c2c8db02a2cd" providerId="ADAL" clId="{CAF7C378-8814-47A9-8373-B09AB3C7070E}" dt="2019-04-18T11:40:58.176" v="40"/>
          <ac:spMkLst>
            <pc:docMk/>
            <pc:sldMk cId="1621816421" sldId="382"/>
            <ac:spMk id="14" creationId="{14F517AC-3A19-498E-A5F2-A01C3034D6E3}"/>
          </ac:spMkLst>
        </pc:spChg>
        <pc:grpChg chg="del">
          <ac:chgData name="Davina Szilvasy" userId="59fb472d-eed4-4f11-9686-c2c8db02a2cd" providerId="ADAL" clId="{CAF7C378-8814-47A9-8373-B09AB3C7070E}" dt="2019-04-18T11:40:56.979" v="39" actId="478"/>
          <ac:grpSpMkLst>
            <pc:docMk/>
            <pc:sldMk cId="1621816421" sldId="382"/>
            <ac:grpSpMk id="7" creationId="{17EAEBEF-AB23-4951-A887-958DA666C06B}"/>
          </ac:grpSpMkLst>
        </pc:grpChg>
        <pc:picChg chg="add">
          <ac:chgData name="Davina Szilvasy" userId="59fb472d-eed4-4f11-9686-c2c8db02a2cd" providerId="ADAL" clId="{CAF7C378-8814-47A9-8373-B09AB3C7070E}" dt="2019-04-18T11:40:58.176" v="40"/>
          <ac:picMkLst>
            <pc:docMk/>
            <pc:sldMk cId="1621816421" sldId="382"/>
            <ac:picMk id="13" creationId="{D36AFB64-6206-4DC4-8D54-29A12C2B7140}"/>
          </ac:picMkLst>
        </pc:picChg>
      </pc:sldChg>
      <pc:sldChg chg="add">
        <pc:chgData name="Davina Szilvasy" userId="59fb472d-eed4-4f11-9686-c2c8db02a2cd" providerId="ADAL" clId="{CAF7C378-8814-47A9-8373-B09AB3C7070E}" dt="2019-04-18T11:39:20.535" v="0"/>
        <pc:sldMkLst>
          <pc:docMk/>
          <pc:sldMk cId="2545998290" sldId="38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DAD3D-9719-40F8-AB9C-E2A716BEFC2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E173CD-1BBB-4BD5-B541-1FC4F29B45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19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E173CD-1BBB-4BD5-B541-1FC4F29B4577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266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E173CD-1BBB-4BD5-B541-1FC4F29B4577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209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6 – Summer Block 3 – Statistics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4: Circles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127B2256-9AC8-4B57-96C5-B64B262C297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1092BE-EF8E-4B1A-A467-6C7996ECBF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Challenge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How long does it take you to complete these calculations?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B984B78-A6A7-40EB-921D-CDD74F981E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583932"/>
              </p:ext>
            </p:extLst>
          </p:nvPr>
        </p:nvGraphicFramePr>
        <p:xfrm>
          <a:off x="4856536" y="2210094"/>
          <a:ext cx="2517912" cy="3458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8956">
                  <a:extLst>
                    <a:ext uri="{9D8B030D-6E8A-4147-A177-3AD203B41FA5}">
                      <a16:colId xmlns:a16="http://schemas.microsoft.com/office/drawing/2014/main" val="3274743218"/>
                    </a:ext>
                  </a:extLst>
                </a:gridCol>
                <a:gridCol w="1258956">
                  <a:extLst>
                    <a:ext uri="{9D8B030D-6E8A-4147-A177-3AD203B41FA5}">
                      <a16:colId xmlns:a16="http://schemas.microsoft.com/office/drawing/2014/main" val="1202302797"/>
                    </a:ext>
                  </a:extLst>
                </a:gridCol>
              </a:tblGrid>
              <a:tr h="4941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Half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829500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68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159476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842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333688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65165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57923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582591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38.66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1722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770D132-EA2C-4013-9EC7-5C7B15C7C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419771"/>
              </p:ext>
            </p:extLst>
          </p:nvPr>
        </p:nvGraphicFramePr>
        <p:xfrm>
          <a:off x="1667159" y="2210094"/>
          <a:ext cx="2517912" cy="3458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8956">
                  <a:extLst>
                    <a:ext uri="{9D8B030D-6E8A-4147-A177-3AD203B41FA5}">
                      <a16:colId xmlns:a16="http://schemas.microsoft.com/office/drawing/2014/main" val="3274743218"/>
                    </a:ext>
                  </a:extLst>
                </a:gridCol>
                <a:gridCol w="1258956">
                  <a:extLst>
                    <a:ext uri="{9D8B030D-6E8A-4147-A177-3AD203B41FA5}">
                      <a16:colId xmlns:a16="http://schemas.microsoft.com/office/drawing/2014/main" val="1202302797"/>
                    </a:ext>
                  </a:extLst>
                </a:gridCol>
              </a:tblGrid>
              <a:tr h="4941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Double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829500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159476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47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333688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65165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19.4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57923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62.5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582591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94.37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17221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7B40E2B5-F33A-4934-90D1-3303AF6360B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095270-ED0D-4F67-8C59-A30DB02752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Challenge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How long does it take you to complete these calculations?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B984B78-A6A7-40EB-921D-CDD74F981E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672728"/>
              </p:ext>
            </p:extLst>
          </p:nvPr>
        </p:nvGraphicFramePr>
        <p:xfrm>
          <a:off x="4856536" y="2210094"/>
          <a:ext cx="2517912" cy="3458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8956">
                  <a:extLst>
                    <a:ext uri="{9D8B030D-6E8A-4147-A177-3AD203B41FA5}">
                      <a16:colId xmlns:a16="http://schemas.microsoft.com/office/drawing/2014/main" val="3274743218"/>
                    </a:ext>
                  </a:extLst>
                </a:gridCol>
                <a:gridCol w="1258956">
                  <a:extLst>
                    <a:ext uri="{9D8B030D-6E8A-4147-A177-3AD203B41FA5}">
                      <a16:colId xmlns:a16="http://schemas.microsoft.com/office/drawing/2014/main" val="1202302797"/>
                    </a:ext>
                  </a:extLst>
                </a:gridCol>
              </a:tblGrid>
              <a:tr h="4941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Half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829500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68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34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159476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842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421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333688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47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65165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38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57923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42.5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582591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38.66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19.33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1722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770D132-EA2C-4013-9EC7-5C7B15C7C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226735"/>
              </p:ext>
            </p:extLst>
          </p:nvPr>
        </p:nvGraphicFramePr>
        <p:xfrm>
          <a:off x="1667159" y="2210094"/>
          <a:ext cx="2517912" cy="3458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8956">
                  <a:extLst>
                    <a:ext uri="{9D8B030D-6E8A-4147-A177-3AD203B41FA5}">
                      <a16:colId xmlns:a16="http://schemas.microsoft.com/office/drawing/2014/main" val="3274743218"/>
                    </a:ext>
                  </a:extLst>
                </a:gridCol>
                <a:gridCol w="1258956">
                  <a:extLst>
                    <a:ext uri="{9D8B030D-6E8A-4147-A177-3AD203B41FA5}">
                      <a16:colId xmlns:a16="http://schemas.microsoft.com/office/drawing/2014/main" val="1202302797"/>
                    </a:ext>
                  </a:extLst>
                </a:gridCol>
              </a:tblGrid>
              <a:tr h="4941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Double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829500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48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159476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47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94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333688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172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65165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19.4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38.8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57923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62.5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5825917"/>
                  </a:ext>
                </a:extLst>
              </a:tr>
              <a:tr h="49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94.37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188.74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17221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FA0F7D4C-83EB-483C-9F33-8BF64FCCD6D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397E617-467B-4235-AC2B-7CED8ACE9F1F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96127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circle which has a radius of 76mm.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4427552-4563-4D57-9BC4-F46FFC3841F3}"/>
              </a:ext>
            </a:extLst>
          </p:cNvPr>
          <p:cNvGrpSpPr/>
          <p:nvPr/>
        </p:nvGrpSpPr>
        <p:grpSpPr>
          <a:xfrm>
            <a:off x="1334415" y="2298084"/>
            <a:ext cx="2608891" cy="2608891"/>
            <a:chOff x="4326227" y="3524080"/>
            <a:chExt cx="1338773" cy="1338773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5CC550F-C8F2-4584-AFA7-105E28C681BF}"/>
                </a:ext>
              </a:extLst>
            </p:cNvPr>
            <p:cNvSpPr/>
            <p:nvPr/>
          </p:nvSpPr>
          <p:spPr>
            <a:xfrm>
              <a:off x="4326227" y="3524080"/>
              <a:ext cx="1338773" cy="133877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1175CC-4822-4B25-85A5-4DF60889B411}"/>
                </a:ext>
              </a:extLst>
            </p:cNvPr>
            <p:cNvCxnSpPr>
              <a:cxnSpLocks/>
              <a:stCxn id="14" idx="0"/>
              <a:endCxn id="14" idx="4"/>
            </p:cNvCxnSpPr>
            <p:nvPr/>
          </p:nvCxnSpPr>
          <p:spPr>
            <a:xfrm>
              <a:off x="4995613" y="3524080"/>
              <a:ext cx="0" cy="133877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20EDBB5-D2AC-48B3-AF60-F1CC33795BB0}"/>
                </a:ext>
              </a:extLst>
            </p:cNvPr>
            <p:cNvSpPr txBox="1"/>
            <p:nvPr/>
          </p:nvSpPr>
          <p:spPr>
            <a:xfrm rot="16200000">
              <a:off x="4621149" y="4085176"/>
              <a:ext cx="489608" cy="2053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76mm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B7B9FB6-9CCD-4948-BF0D-14507B0EC093}"/>
              </a:ext>
            </a:extLst>
          </p:cNvPr>
          <p:cNvGrpSpPr/>
          <p:nvPr/>
        </p:nvGrpSpPr>
        <p:grpSpPr>
          <a:xfrm>
            <a:off x="5034413" y="2298084"/>
            <a:ext cx="2608891" cy="2608891"/>
            <a:chOff x="4348950" y="4952343"/>
            <a:chExt cx="1338773" cy="1338773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BFA62CA-5CAB-4DFD-A236-D6F58F42BCAB}"/>
                </a:ext>
              </a:extLst>
            </p:cNvPr>
            <p:cNvSpPr/>
            <p:nvPr/>
          </p:nvSpPr>
          <p:spPr>
            <a:xfrm>
              <a:off x="4348950" y="4952343"/>
              <a:ext cx="1338773" cy="133877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49AFA9E-A8F3-4567-A626-0D5F3CD9D8B4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H="1">
              <a:off x="4348950" y="5621727"/>
              <a:ext cx="692226" cy="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0CCAF22-8F54-4F68-A16E-FEFC7020B1FD}"/>
                </a:ext>
              </a:extLst>
            </p:cNvPr>
            <p:cNvSpPr txBox="1"/>
            <p:nvPr/>
          </p:nvSpPr>
          <p:spPr>
            <a:xfrm>
              <a:off x="4447919" y="5405959"/>
              <a:ext cx="489608" cy="2053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76mm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25A1EC43-1E48-4029-AA66-ACED77CDC481}"/>
              </a:ext>
            </a:extLst>
          </p:cNvPr>
          <p:cNvSpPr txBox="1"/>
          <p:nvPr/>
        </p:nvSpPr>
        <p:spPr>
          <a:xfrm>
            <a:off x="2425238" y="1888046"/>
            <a:ext cx="373820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AEBEDC-D59B-4E63-8845-5FC088924CF3}"/>
              </a:ext>
            </a:extLst>
          </p:cNvPr>
          <p:cNvSpPr txBox="1"/>
          <p:nvPr/>
        </p:nvSpPr>
        <p:spPr>
          <a:xfrm>
            <a:off x="6171985" y="1888046"/>
            <a:ext cx="333746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pic>
        <p:nvPicPr>
          <p:cNvPr id="24" name="Picture 23" descr="A close up of a sign&#10;&#10;Description generated with high confidence">
            <a:extLst>
              <a:ext uri="{FF2B5EF4-FFF2-40B4-BE49-F238E27FC236}">
                <a16:creationId xmlns:a16="http://schemas.microsoft.com/office/drawing/2014/main" id="{88BE3EFA-29C9-48D1-8F14-C53A3C8CA59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8CDAD46-1C0A-45A7-8B23-9A5AE516AAD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circle which has a radius of 76mm.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4427552-4563-4D57-9BC4-F46FFC3841F3}"/>
              </a:ext>
            </a:extLst>
          </p:cNvPr>
          <p:cNvGrpSpPr/>
          <p:nvPr/>
        </p:nvGrpSpPr>
        <p:grpSpPr>
          <a:xfrm>
            <a:off x="1334415" y="2298084"/>
            <a:ext cx="2608891" cy="2608891"/>
            <a:chOff x="4326227" y="3524080"/>
            <a:chExt cx="1338773" cy="1338773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5CC550F-C8F2-4584-AFA7-105E28C681BF}"/>
                </a:ext>
              </a:extLst>
            </p:cNvPr>
            <p:cNvSpPr/>
            <p:nvPr/>
          </p:nvSpPr>
          <p:spPr>
            <a:xfrm>
              <a:off x="4326227" y="3524080"/>
              <a:ext cx="1338773" cy="133877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1175CC-4822-4B25-85A5-4DF60889B411}"/>
                </a:ext>
              </a:extLst>
            </p:cNvPr>
            <p:cNvCxnSpPr>
              <a:cxnSpLocks/>
              <a:stCxn id="14" idx="0"/>
              <a:endCxn id="14" idx="4"/>
            </p:cNvCxnSpPr>
            <p:nvPr/>
          </p:nvCxnSpPr>
          <p:spPr>
            <a:xfrm>
              <a:off x="4995613" y="3524080"/>
              <a:ext cx="0" cy="1338773"/>
            </a:xfrm>
            <a:prstGeom prst="line">
              <a:avLst/>
            </a:prstGeom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20EDBB5-D2AC-48B3-AF60-F1CC33795BB0}"/>
                </a:ext>
              </a:extLst>
            </p:cNvPr>
            <p:cNvSpPr txBox="1"/>
            <p:nvPr/>
          </p:nvSpPr>
          <p:spPr>
            <a:xfrm rot="16200000">
              <a:off x="4621149" y="4085176"/>
              <a:ext cx="489608" cy="2053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76mm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B7B9FB6-9CCD-4948-BF0D-14507B0EC093}"/>
              </a:ext>
            </a:extLst>
          </p:cNvPr>
          <p:cNvGrpSpPr/>
          <p:nvPr/>
        </p:nvGrpSpPr>
        <p:grpSpPr>
          <a:xfrm>
            <a:off x="5034413" y="2298084"/>
            <a:ext cx="2608891" cy="2608891"/>
            <a:chOff x="4348950" y="4952343"/>
            <a:chExt cx="1338773" cy="1338773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BFA62CA-5CAB-4DFD-A236-D6F58F42BCAB}"/>
                </a:ext>
              </a:extLst>
            </p:cNvPr>
            <p:cNvSpPr/>
            <p:nvPr/>
          </p:nvSpPr>
          <p:spPr>
            <a:xfrm>
              <a:off x="4348950" y="4952343"/>
              <a:ext cx="1338773" cy="133877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49AFA9E-A8F3-4567-A626-0D5F3CD9D8B4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H="1">
              <a:off x="4348950" y="5621727"/>
              <a:ext cx="692226" cy="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0CCAF22-8F54-4F68-A16E-FEFC7020B1FD}"/>
                </a:ext>
              </a:extLst>
            </p:cNvPr>
            <p:cNvSpPr txBox="1"/>
            <p:nvPr/>
          </p:nvSpPr>
          <p:spPr>
            <a:xfrm>
              <a:off x="4447919" y="5405959"/>
              <a:ext cx="489608" cy="2053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76mm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25A1EC43-1E48-4029-AA66-ACED77CDC481}"/>
              </a:ext>
            </a:extLst>
          </p:cNvPr>
          <p:cNvSpPr txBox="1"/>
          <p:nvPr/>
        </p:nvSpPr>
        <p:spPr>
          <a:xfrm>
            <a:off x="2425238" y="1888046"/>
            <a:ext cx="373820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AEBEDC-D59B-4E63-8845-5FC088924CF3}"/>
              </a:ext>
            </a:extLst>
          </p:cNvPr>
          <p:cNvSpPr txBox="1"/>
          <p:nvPr/>
        </p:nvSpPr>
        <p:spPr>
          <a:xfrm>
            <a:off x="6171985" y="1888046"/>
            <a:ext cx="333746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5E299EA-9BB5-4D8B-BCA4-813C447694C2}"/>
              </a:ext>
            </a:extLst>
          </p:cNvPr>
          <p:cNvSpPr txBox="1"/>
          <p:nvPr/>
        </p:nvSpPr>
        <p:spPr>
          <a:xfrm>
            <a:off x="6399581" y="3074333"/>
            <a:ext cx="788999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sz="6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5" name="Picture 24" descr="A close up of a sign&#10;&#10;Description generated with high confidence">
            <a:extLst>
              <a:ext uri="{FF2B5EF4-FFF2-40B4-BE49-F238E27FC236}">
                <a16:creationId xmlns:a16="http://schemas.microsoft.com/office/drawing/2014/main" id="{76936896-87B2-4700-8044-6CE1A9D59E5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CF9A90C-9F91-4F6C-AB0F-8294DCC1F5EC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70628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measurements below to label the radius and diameter.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8433F7-E637-4B1E-94C6-F6D30B309E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838039"/>
              </p:ext>
            </p:extLst>
          </p:nvPr>
        </p:nvGraphicFramePr>
        <p:xfrm>
          <a:off x="2227483" y="1469395"/>
          <a:ext cx="4688442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4221">
                  <a:extLst>
                    <a:ext uri="{9D8B030D-6E8A-4147-A177-3AD203B41FA5}">
                      <a16:colId xmlns:a16="http://schemas.microsoft.com/office/drawing/2014/main" val="131415256"/>
                    </a:ext>
                  </a:extLst>
                </a:gridCol>
                <a:gridCol w="2344221">
                  <a:extLst>
                    <a:ext uri="{9D8B030D-6E8A-4147-A177-3AD203B41FA5}">
                      <a16:colId xmlns:a16="http://schemas.microsoft.com/office/drawing/2014/main" val="2296745974"/>
                    </a:ext>
                  </a:extLst>
                </a:gridCol>
              </a:tblGrid>
              <a:tr h="34707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27.5m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55m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7125261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D642FAA4-B092-4BD8-BA81-B264E38C2047}"/>
              </a:ext>
            </a:extLst>
          </p:cNvPr>
          <p:cNvGrpSpPr/>
          <p:nvPr/>
        </p:nvGrpSpPr>
        <p:grpSpPr>
          <a:xfrm>
            <a:off x="3137409" y="2653065"/>
            <a:ext cx="2869780" cy="2869780"/>
            <a:chOff x="4326227" y="3524080"/>
            <a:chExt cx="1338773" cy="1338773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645373E-1107-4158-9FA8-AA5F189DB2DA}"/>
                </a:ext>
              </a:extLst>
            </p:cNvPr>
            <p:cNvSpPr/>
            <p:nvPr/>
          </p:nvSpPr>
          <p:spPr>
            <a:xfrm>
              <a:off x="4326227" y="3524080"/>
              <a:ext cx="1338773" cy="133877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3A5A648-97B1-46D0-A650-2F0023BA99EC}"/>
                </a:ext>
              </a:extLst>
            </p:cNvPr>
            <p:cNvCxnSpPr>
              <a:cxnSpLocks/>
            </p:cNvCxnSpPr>
            <p:nvPr/>
          </p:nvCxnSpPr>
          <p:spPr>
            <a:xfrm>
              <a:off x="4995613" y="3526716"/>
              <a:ext cx="1" cy="6693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122BF75-4980-4B4E-97A0-5E42D3C81041}"/>
              </a:ext>
            </a:extLst>
          </p:cNvPr>
          <p:cNvCxnSpPr>
            <a:cxnSpLocks/>
            <a:stCxn id="21" idx="1"/>
          </p:cNvCxnSpPr>
          <p:nvPr/>
        </p:nvCxnSpPr>
        <p:spPr>
          <a:xfrm flipH="1">
            <a:off x="4571704" y="3117754"/>
            <a:ext cx="1821690" cy="44183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93D8A0F-AF9F-45BE-A1D7-9D0627A6BC5B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2682417" y="3117754"/>
            <a:ext cx="1262904" cy="96455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AD06FBD-761B-4C4F-8FF5-D31D898B4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963562"/>
              </p:ext>
            </p:extLst>
          </p:nvPr>
        </p:nvGraphicFramePr>
        <p:xfrm>
          <a:off x="1242417" y="2757754"/>
          <a:ext cx="144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3041430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55321" marB="5532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001472"/>
                  </a:ext>
                </a:extLst>
              </a:tr>
            </a:tbl>
          </a:graphicData>
        </a:graphic>
      </p:graphicFrame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7A3C961-2A8D-4A05-8A7E-A58B691396EF}"/>
              </a:ext>
            </a:extLst>
          </p:cNvPr>
          <p:cNvCxnSpPr>
            <a:cxnSpLocks/>
            <a:endCxn id="13" idx="2"/>
          </p:cNvCxnSpPr>
          <p:nvPr/>
        </p:nvCxnSpPr>
        <p:spPr>
          <a:xfrm flipH="1">
            <a:off x="3137409" y="4087955"/>
            <a:ext cx="28697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2056D60-7498-45A3-82C7-F65E40E22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099077"/>
              </p:ext>
            </p:extLst>
          </p:nvPr>
        </p:nvGraphicFramePr>
        <p:xfrm>
          <a:off x="6393394" y="2757754"/>
          <a:ext cx="144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3041430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55321" marB="5532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001472"/>
                  </a:ext>
                </a:extLst>
              </a:tr>
            </a:tbl>
          </a:graphicData>
        </a:graphic>
      </p:graphicFrame>
      <p:pic>
        <p:nvPicPr>
          <p:cNvPr id="16" name="Picture 15" descr="A close up of a sign&#10;&#10;Description generated with high confidence">
            <a:extLst>
              <a:ext uri="{FF2B5EF4-FFF2-40B4-BE49-F238E27FC236}">
                <a16:creationId xmlns:a16="http://schemas.microsoft.com/office/drawing/2014/main" id="{2F2B4BDA-273F-4F9E-ABC7-D2ED4C25AA1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15C9055-986E-42E9-A254-456D97EEE14F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72386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measurements below to label the radius and diameter.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8433F7-E637-4B1E-94C6-F6D30B309EE7}"/>
              </a:ext>
            </a:extLst>
          </p:cNvPr>
          <p:cNvGraphicFramePr>
            <a:graphicFrameLocks noGrp="1"/>
          </p:cNvGraphicFramePr>
          <p:nvPr/>
        </p:nvGraphicFramePr>
        <p:xfrm>
          <a:off x="2227483" y="1469395"/>
          <a:ext cx="4688442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4221">
                  <a:extLst>
                    <a:ext uri="{9D8B030D-6E8A-4147-A177-3AD203B41FA5}">
                      <a16:colId xmlns:a16="http://schemas.microsoft.com/office/drawing/2014/main" val="131415256"/>
                    </a:ext>
                  </a:extLst>
                </a:gridCol>
                <a:gridCol w="2344221">
                  <a:extLst>
                    <a:ext uri="{9D8B030D-6E8A-4147-A177-3AD203B41FA5}">
                      <a16:colId xmlns:a16="http://schemas.microsoft.com/office/drawing/2014/main" val="2296745974"/>
                    </a:ext>
                  </a:extLst>
                </a:gridCol>
              </a:tblGrid>
              <a:tr h="34707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27.5m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55m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7125261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D642FAA4-B092-4BD8-BA81-B264E38C2047}"/>
              </a:ext>
            </a:extLst>
          </p:cNvPr>
          <p:cNvGrpSpPr/>
          <p:nvPr/>
        </p:nvGrpSpPr>
        <p:grpSpPr>
          <a:xfrm>
            <a:off x="3137409" y="2653065"/>
            <a:ext cx="2869780" cy="2869780"/>
            <a:chOff x="4326227" y="3524080"/>
            <a:chExt cx="1338773" cy="1338773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645373E-1107-4158-9FA8-AA5F189DB2DA}"/>
                </a:ext>
              </a:extLst>
            </p:cNvPr>
            <p:cNvSpPr/>
            <p:nvPr/>
          </p:nvSpPr>
          <p:spPr>
            <a:xfrm>
              <a:off x="4326227" y="3524080"/>
              <a:ext cx="1338773" cy="133877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3A5A648-97B1-46D0-A650-2F0023BA99EC}"/>
                </a:ext>
              </a:extLst>
            </p:cNvPr>
            <p:cNvCxnSpPr>
              <a:cxnSpLocks/>
            </p:cNvCxnSpPr>
            <p:nvPr/>
          </p:nvCxnSpPr>
          <p:spPr>
            <a:xfrm>
              <a:off x="4995613" y="3526716"/>
              <a:ext cx="1" cy="6693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122BF75-4980-4B4E-97A0-5E42D3C81041}"/>
              </a:ext>
            </a:extLst>
          </p:cNvPr>
          <p:cNvCxnSpPr>
            <a:cxnSpLocks/>
            <a:stCxn id="21" idx="1"/>
          </p:cNvCxnSpPr>
          <p:nvPr/>
        </p:nvCxnSpPr>
        <p:spPr>
          <a:xfrm flipH="1">
            <a:off x="4571704" y="3117754"/>
            <a:ext cx="1821690" cy="44183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93D8A0F-AF9F-45BE-A1D7-9D0627A6BC5B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2682417" y="3117754"/>
            <a:ext cx="1262904" cy="96455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AD06FBD-761B-4C4F-8FF5-D31D898B4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348707"/>
              </p:ext>
            </p:extLst>
          </p:nvPr>
        </p:nvGraphicFramePr>
        <p:xfrm>
          <a:off x="1242417" y="2757754"/>
          <a:ext cx="144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3041430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55m</a:t>
                      </a:r>
                    </a:p>
                  </a:txBody>
                  <a:tcPr marT="55321" marB="5532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001472"/>
                  </a:ext>
                </a:extLst>
              </a:tr>
            </a:tbl>
          </a:graphicData>
        </a:graphic>
      </p:graphicFrame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7A3C961-2A8D-4A05-8A7E-A58B691396EF}"/>
              </a:ext>
            </a:extLst>
          </p:cNvPr>
          <p:cNvCxnSpPr>
            <a:cxnSpLocks/>
            <a:endCxn id="13" idx="2"/>
          </p:cNvCxnSpPr>
          <p:nvPr/>
        </p:nvCxnSpPr>
        <p:spPr>
          <a:xfrm flipH="1">
            <a:off x="3137409" y="4087955"/>
            <a:ext cx="28697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2056D60-7498-45A3-82C7-F65E40E22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342369"/>
              </p:ext>
            </p:extLst>
          </p:nvPr>
        </p:nvGraphicFramePr>
        <p:xfrm>
          <a:off x="6393394" y="2757754"/>
          <a:ext cx="144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3041430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27.5m</a:t>
                      </a:r>
                    </a:p>
                  </a:txBody>
                  <a:tcPr marT="55321" marB="5532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001472"/>
                  </a:ext>
                </a:extLst>
              </a:tr>
            </a:tbl>
          </a:graphicData>
        </a:graphic>
      </p:graphicFrame>
      <p:pic>
        <p:nvPicPr>
          <p:cNvPr id="16" name="Picture 15" descr="A close up of a sign&#10;&#10;Description generated with high confidence">
            <a:extLst>
              <a:ext uri="{FF2B5EF4-FFF2-40B4-BE49-F238E27FC236}">
                <a16:creationId xmlns:a16="http://schemas.microsoft.com/office/drawing/2014/main" id="{EAA82AAE-D0EB-4F18-BCB0-E208C2689FF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721C9DD-067E-46EC-B586-179D414B733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75825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diameter to its radius.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5A358CE-8501-4AAB-8807-2CE1A41AA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236506"/>
              </p:ext>
            </p:extLst>
          </p:nvPr>
        </p:nvGraphicFramePr>
        <p:xfrm>
          <a:off x="1486894" y="1343771"/>
          <a:ext cx="6170212" cy="4619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5106">
                  <a:extLst>
                    <a:ext uri="{9D8B030D-6E8A-4147-A177-3AD203B41FA5}">
                      <a16:colId xmlns:a16="http://schemas.microsoft.com/office/drawing/2014/main" val="2011380818"/>
                    </a:ext>
                  </a:extLst>
                </a:gridCol>
                <a:gridCol w="3085106">
                  <a:extLst>
                    <a:ext uri="{9D8B030D-6E8A-4147-A177-3AD203B41FA5}">
                      <a16:colId xmlns:a16="http://schemas.microsoft.com/office/drawing/2014/main" val="2715448843"/>
                    </a:ext>
                  </a:extLst>
                </a:gridCol>
              </a:tblGrid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59m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47.5m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14199508"/>
                  </a:ext>
                </a:extLst>
              </a:tr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63.5m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4674061"/>
                  </a:ext>
                </a:extLst>
              </a:tr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83m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29.5m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4832880"/>
                  </a:ext>
                </a:extLst>
              </a:tr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127m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41.5m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22905849"/>
                  </a:ext>
                </a:extLst>
              </a:tr>
            </a:tbl>
          </a:graphicData>
        </a:graphic>
      </p:graphicFrame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4134CF73-1121-414B-85FE-518E89BB74D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43B15B1-4C27-48D9-9311-5B210CF5550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8066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diameter to its radius.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5A358CE-8501-4AAB-8807-2CE1A41AA669}"/>
              </a:ext>
            </a:extLst>
          </p:cNvPr>
          <p:cNvGraphicFramePr>
            <a:graphicFrameLocks noGrp="1"/>
          </p:cNvGraphicFramePr>
          <p:nvPr/>
        </p:nvGraphicFramePr>
        <p:xfrm>
          <a:off x="1486894" y="1343771"/>
          <a:ext cx="6170212" cy="4619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5106">
                  <a:extLst>
                    <a:ext uri="{9D8B030D-6E8A-4147-A177-3AD203B41FA5}">
                      <a16:colId xmlns:a16="http://schemas.microsoft.com/office/drawing/2014/main" val="2011380818"/>
                    </a:ext>
                  </a:extLst>
                </a:gridCol>
                <a:gridCol w="3085106">
                  <a:extLst>
                    <a:ext uri="{9D8B030D-6E8A-4147-A177-3AD203B41FA5}">
                      <a16:colId xmlns:a16="http://schemas.microsoft.com/office/drawing/2014/main" val="2715448843"/>
                    </a:ext>
                  </a:extLst>
                </a:gridCol>
              </a:tblGrid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59m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47.5m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14199508"/>
                  </a:ext>
                </a:extLst>
              </a:tr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63.5m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4674061"/>
                  </a:ext>
                </a:extLst>
              </a:tr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83m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29.5m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4832880"/>
                  </a:ext>
                </a:extLst>
              </a:tr>
              <a:tr h="1154927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127m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41.5m</a:t>
                      </a:r>
                    </a:p>
                  </a:txBody>
                  <a:tcPr marL="178191" marR="178191" marT="89095" marB="890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22905849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22DFBB92-1A4C-402F-AEB8-8E65FFF463CE}"/>
              </a:ext>
            </a:extLst>
          </p:cNvPr>
          <p:cNvCxnSpPr>
            <a:cxnSpLocks/>
          </p:cNvCxnSpPr>
          <p:nvPr/>
        </p:nvCxnSpPr>
        <p:spPr>
          <a:xfrm>
            <a:off x="2541681" y="1995777"/>
            <a:ext cx="3814147" cy="221841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D5282CA-7541-4BA3-B753-4FA4ABFC4BE6}"/>
              </a:ext>
            </a:extLst>
          </p:cNvPr>
          <p:cNvCxnSpPr>
            <a:cxnSpLocks/>
          </p:cNvCxnSpPr>
          <p:nvPr/>
        </p:nvCxnSpPr>
        <p:spPr>
          <a:xfrm flipV="1">
            <a:off x="2541680" y="1940118"/>
            <a:ext cx="3858992" cy="11648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59AE87F-67BC-4141-A724-BD8EAD797B4A}"/>
              </a:ext>
            </a:extLst>
          </p:cNvPr>
          <p:cNvCxnSpPr>
            <a:cxnSpLocks/>
          </p:cNvCxnSpPr>
          <p:nvPr/>
        </p:nvCxnSpPr>
        <p:spPr>
          <a:xfrm>
            <a:off x="2541680" y="4269850"/>
            <a:ext cx="3814148" cy="11302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A077E66-E4ED-4E7C-9AA1-2B2A27D77B2E}"/>
              </a:ext>
            </a:extLst>
          </p:cNvPr>
          <p:cNvCxnSpPr>
            <a:cxnSpLocks/>
          </p:cNvCxnSpPr>
          <p:nvPr/>
        </p:nvCxnSpPr>
        <p:spPr>
          <a:xfrm flipV="1">
            <a:off x="2696731" y="3104984"/>
            <a:ext cx="3703941" cy="23376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A close up of a sign&#10;&#10;Description generated with high confidence">
            <a:extLst>
              <a:ext uri="{FF2B5EF4-FFF2-40B4-BE49-F238E27FC236}">
                <a16:creationId xmlns:a16="http://schemas.microsoft.com/office/drawing/2014/main" id="{A4B44C93-BA03-4202-8655-C15028BAAB9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F1AD46E-D70F-441C-B73A-74B6E02672A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93201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your ruler to draw and measure the radius and diameter.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972C8DB-06C8-4274-BDE6-3C8DDDD65703}"/>
              </a:ext>
            </a:extLst>
          </p:cNvPr>
          <p:cNvGrpSpPr/>
          <p:nvPr/>
        </p:nvGrpSpPr>
        <p:grpSpPr>
          <a:xfrm>
            <a:off x="2952000" y="1564454"/>
            <a:ext cx="3240000" cy="3240000"/>
            <a:chOff x="1128520" y="7794931"/>
            <a:chExt cx="1440000" cy="1440000"/>
          </a:xfrm>
          <a:solidFill>
            <a:schemeClr val="bg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7EA9BE7-8439-48F8-9187-AC65DE51797E}"/>
                </a:ext>
              </a:extLst>
            </p:cNvPr>
            <p:cNvSpPr/>
            <p:nvPr/>
          </p:nvSpPr>
          <p:spPr>
            <a:xfrm>
              <a:off x="1128520" y="7794931"/>
              <a:ext cx="1440000" cy="1440000"/>
            </a:xfrm>
            <a:prstGeom prst="ellipse">
              <a:avLst/>
            </a:prstGeom>
            <a:grpFill/>
            <a:ln w="28575">
              <a:solidFill>
                <a:srgbClr val="FF9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7D25F3E-E09B-4E95-AB38-16B87FBEDCEC}"/>
                </a:ext>
              </a:extLst>
            </p:cNvPr>
            <p:cNvSpPr/>
            <p:nvPr/>
          </p:nvSpPr>
          <p:spPr>
            <a:xfrm>
              <a:off x="1819720" y="8486131"/>
              <a:ext cx="57600" cy="576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8ADEEFA6-DF92-49FE-9BA7-ACC42DA7A3A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213EB26-5F59-4C0A-94F7-C9422A6E30B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50445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your ruler to draw and measure the radius and diameter.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Please note this image will appear larger when 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displayed on a whiteboard. You may wish to print 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copies for your children to view at the correct size.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383559A-E0C9-47DC-A790-B8AB60CA4E3D}"/>
              </a:ext>
            </a:extLst>
          </p:cNvPr>
          <p:cNvGrpSpPr/>
          <p:nvPr/>
        </p:nvGrpSpPr>
        <p:grpSpPr>
          <a:xfrm>
            <a:off x="2952000" y="1564454"/>
            <a:ext cx="3240000" cy="3240000"/>
            <a:chOff x="1128520" y="7794931"/>
            <a:chExt cx="1440000" cy="1440000"/>
          </a:xfrm>
          <a:solidFill>
            <a:schemeClr val="bg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2FF01A15-E561-4979-857E-2993F198D2A0}"/>
                </a:ext>
              </a:extLst>
            </p:cNvPr>
            <p:cNvSpPr/>
            <p:nvPr/>
          </p:nvSpPr>
          <p:spPr>
            <a:xfrm>
              <a:off x="1128520" y="7794931"/>
              <a:ext cx="1440000" cy="1440000"/>
            </a:xfrm>
            <a:prstGeom prst="ellipse">
              <a:avLst/>
            </a:prstGeom>
            <a:grpFill/>
            <a:ln w="28575">
              <a:solidFill>
                <a:srgbClr val="FF9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3A22895-E0B6-4233-BFCB-A7617C3D01D2}"/>
                </a:ext>
              </a:extLst>
            </p:cNvPr>
            <p:cNvSpPr/>
            <p:nvPr/>
          </p:nvSpPr>
          <p:spPr>
            <a:xfrm>
              <a:off x="1819720" y="8486131"/>
              <a:ext cx="57600" cy="576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DC75942-3880-467E-A417-329014D67427}"/>
              </a:ext>
            </a:extLst>
          </p:cNvPr>
          <p:cNvCxnSpPr>
            <a:cxnSpLocks/>
            <a:stCxn id="10" idx="0"/>
            <a:endCxn id="10" idx="4"/>
          </p:cNvCxnSpPr>
          <p:nvPr/>
        </p:nvCxnSpPr>
        <p:spPr>
          <a:xfrm>
            <a:off x="4572000" y="1564454"/>
            <a:ext cx="0" cy="3240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D57453B-BF98-421F-BF99-6A71A77897A1}"/>
              </a:ext>
            </a:extLst>
          </p:cNvPr>
          <p:cNvCxnSpPr>
            <a:cxnSpLocks/>
            <a:stCxn id="10" idx="6"/>
          </p:cNvCxnSpPr>
          <p:nvPr/>
        </p:nvCxnSpPr>
        <p:spPr>
          <a:xfrm flipH="1">
            <a:off x="4572002" y="3184454"/>
            <a:ext cx="1619998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A211F5A-C9A4-4448-9ECB-7BDF7D69D837}"/>
              </a:ext>
            </a:extLst>
          </p:cNvPr>
          <p:cNvSpPr txBox="1"/>
          <p:nvPr/>
        </p:nvSpPr>
        <p:spPr>
          <a:xfrm>
            <a:off x="3741907" y="2984399"/>
            <a:ext cx="7328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9cm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1EE81B4-AF09-4EE1-B919-220EAF6D41E8}"/>
              </a:ext>
            </a:extLst>
          </p:cNvPr>
          <p:cNvSpPr txBox="1"/>
          <p:nvPr/>
        </p:nvSpPr>
        <p:spPr>
          <a:xfrm>
            <a:off x="4939750" y="2784344"/>
            <a:ext cx="949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4.5cm</a:t>
            </a:r>
          </a:p>
        </p:txBody>
      </p:sp>
      <p:pic>
        <p:nvPicPr>
          <p:cNvPr id="15" name="Picture 14" descr="A close up of a sign&#10;&#10;Description generated with high confidence">
            <a:extLst>
              <a:ext uri="{FF2B5EF4-FFF2-40B4-BE49-F238E27FC236}">
                <a16:creationId xmlns:a16="http://schemas.microsoft.com/office/drawing/2014/main" id="{0CEA8D1C-178D-4E9E-B54A-0114E1CC667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C0623B0-4729-4DD1-962B-D75D5FFEA7D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5383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94D2F151-B203-441C-AA22-7F51ED4149B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1415F5-A015-4EDC-ACED-1D393766AEB9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E70751-BD73-444E-911C-12A8E8B84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7FCF4AE3-C005-4553-9D6C-47DEA7756B46}"/>
              </a:ext>
            </a:extLst>
          </p:cNvPr>
          <p:cNvSpPr/>
          <p:nvPr/>
        </p:nvSpPr>
        <p:spPr>
          <a:xfrm>
            <a:off x="3976812" y="1497128"/>
            <a:ext cx="4107016" cy="1803881"/>
          </a:xfrm>
          <a:prstGeom prst="wedgeRoundRectCallout">
            <a:avLst>
              <a:gd name="adj1" fmla="val -60571"/>
              <a:gd name="adj2" fmla="val 3221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the radius of a circle is 95.5mm then the diameter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must be 190mm.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675551-47F8-49C0-B1C0-5A6691F729A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Jemima says,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94D2F151-B203-441C-AA22-7F51ED4149B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1415F5-A015-4EDC-ACED-1D393766AEB9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E70751-BD73-444E-911C-12A8E8B84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7FCF4AE3-C005-4553-9D6C-47DEA7756B46}"/>
              </a:ext>
            </a:extLst>
          </p:cNvPr>
          <p:cNvSpPr/>
          <p:nvPr/>
        </p:nvSpPr>
        <p:spPr>
          <a:xfrm>
            <a:off x="3976812" y="1497128"/>
            <a:ext cx="4107016" cy="1803881"/>
          </a:xfrm>
          <a:prstGeom prst="wedgeRoundRectCallout">
            <a:avLst>
              <a:gd name="adj1" fmla="val -60571"/>
              <a:gd name="adj2" fmla="val 3221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the radius of a circle is 95.5mm then the diameter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must be 190mm.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675551-47F8-49C0-B1C0-5A6691F729A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Jemima says,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Jemima is not correct because…</a:t>
            </a:r>
          </a:p>
        </p:txBody>
      </p:sp>
    </p:spTree>
    <p:extLst>
      <p:ext uri="{BB962C8B-B14F-4D97-AF65-F5344CB8AC3E}">
        <p14:creationId xmlns:p14="http://schemas.microsoft.com/office/powerpoint/2010/main" val="236815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94D2F151-B203-441C-AA22-7F51ED4149B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1415F5-A015-4EDC-ACED-1D393766AEB9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E70751-BD73-444E-911C-12A8E8B84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7FCF4AE3-C005-4553-9D6C-47DEA7756B46}"/>
              </a:ext>
            </a:extLst>
          </p:cNvPr>
          <p:cNvSpPr/>
          <p:nvPr/>
        </p:nvSpPr>
        <p:spPr>
          <a:xfrm>
            <a:off x="3976812" y="1497128"/>
            <a:ext cx="4107016" cy="1803881"/>
          </a:xfrm>
          <a:prstGeom prst="wedgeRoundRectCallout">
            <a:avLst>
              <a:gd name="adj1" fmla="val -60571"/>
              <a:gd name="adj2" fmla="val 3221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the radius of a circle is 95.5mm then the diameter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must be 190mm.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675551-47F8-49C0-B1C0-5A6691F729A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Jemima says,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Jemima is not correct because the diameter is always double the length of the radius, so it would be 191mm.</a:t>
            </a:r>
          </a:p>
        </p:txBody>
      </p:sp>
    </p:spTree>
    <p:extLst>
      <p:ext uri="{BB962C8B-B14F-4D97-AF65-F5344CB8AC3E}">
        <p14:creationId xmlns:p14="http://schemas.microsoft.com/office/powerpoint/2010/main" val="152502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AABF254D-E43E-4685-A1E2-FB094182EB1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F994D-0B79-4ABD-99A2-6394EE96F1A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EC7585-4C4E-4F88-9BAF-35053F1B7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422AF75-9084-405B-BF8F-61DE68FEFB0D}"/>
              </a:ext>
            </a:extLst>
          </p:cNvPr>
          <p:cNvCxnSpPr>
            <a:cxnSpLocks/>
          </p:cNvCxnSpPr>
          <p:nvPr/>
        </p:nvCxnSpPr>
        <p:spPr>
          <a:xfrm>
            <a:off x="3209364" y="1490857"/>
            <a:ext cx="0" cy="3075439"/>
          </a:xfrm>
          <a:prstGeom prst="straightConnector1">
            <a:avLst/>
          </a:prstGeom>
          <a:ln w="28575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762DD8-9C5D-4C46-92AE-EE6CE81CDE2E}"/>
              </a:ext>
            </a:extLst>
          </p:cNvPr>
          <p:cNvSpPr txBox="1"/>
          <p:nvPr/>
        </p:nvSpPr>
        <p:spPr>
          <a:xfrm>
            <a:off x="2127180" y="2828520"/>
            <a:ext cx="109837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147mm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3BAFC-40A7-4216-90CD-FAF0C8D9AF8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radius of the plate.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AABF254D-E43E-4685-A1E2-FB094182EB1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F994D-0B79-4ABD-99A2-6394EE96F1A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EC7585-4C4E-4F88-9BAF-35053F1B7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422AF75-9084-405B-BF8F-61DE68FEFB0D}"/>
              </a:ext>
            </a:extLst>
          </p:cNvPr>
          <p:cNvCxnSpPr>
            <a:cxnSpLocks/>
          </p:cNvCxnSpPr>
          <p:nvPr/>
        </p:nvCxnSpPr>
        <p:spPr>
          <a:xfrm>
            <a:off x="3209364" y="1490857"/>
            <a:ext cx="0" cy="3075439"/>
          </a:xfrm>
          <a:prstGeom prst="straightConnector1">
            <a:avLst/>
          </a:prstGeom>
          <a:ln w="28575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762DD8-9C5D-4C46-92AE-EE6CE81CDE2E}"/>
              </a:ext>
            </a:extLst>
          </p:cNvPr>
          <p:cNvSpPr txBox="1"/>
          <p:nvPr/>
        </p:nvSpPr>
        <p:spPr>
          <a:xfrm>
            <a:off x="2127180" y="2828520"/>
            <a:ext cx="109837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147mm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3BAFC-40A7-4216-90CD-FAF0C8D9AF8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radius of the plate.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radius of the plate is 73.5mm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88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AABF254D-E43E-4685-A1E2-FB094182EB1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F994D-0B79-4ABD-99A2-6394EE96F1A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EC7585-4C4E-4F88-9BAF-35053F1B7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422AF75-9084-405B-BF8F-61DE68FEFB0D}"/>
              </a:ext>
            </a:extLst>
          </p:cNvPr>
          <p:cNvCxnSpPr>
            <a:cxnSpLocks/>
          </p:cNvCxnSpPr>
          <p:nvPr/>
        </p:nvCxnSpPr>
        <p:spPr>
          <a:xfrm>
            <a:off x="3209364" y="1490857"/>
            <a:ext cx="0" cy="3075439"/>
          </a:xfrm>
          <a:prstGeom prst="straightConnector1">
            <a:avLst/>
          </a:prstGeom>
          <a:ln w="28575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762DD8-9C5D-4C46-92AE-EE6CE81CDE2E}"/>
              </a:ext>
            </a:extLst>
          </p:cNvPr>
          <p:cNvSpPr txBox="1"/>
          <p:nvPr/>
        </p:nvSpPr>
        <p:spPr>
          <a:xfrm>
            <a:off x="2127180" y="2828520"/>
            <a:ext cx="109837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147mm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3BAFC-40A7-4216-90CD-FAF0C8D9AF8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radius of the plate.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radius of the plate is 73.5mm because it is half of the diameter which is 147mm.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06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4C6DD334-8912-4C17-A7D0-757CEF6465F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0FEE029-E0DB-4C58-A37E-3945A0D6AC8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CA5BA48-6BDC-4351-ABED-A463692FF2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C02753B-03E7-4D82-9EC6-32637FC92B6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1924" y="1321136"/>
          <a:ext cx="214312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312">
                  <a:extLst>
                    <a:ext uri="{9D8B030D-6E8A-4147-A177-3AD203B41FA5}">
                      <a16:colId xmlns:a16="http://schemas.microsoft.com/office/drawing/2014/main" val="2805154537"/>
                    </a:ext>
                  </a:extLst>
                </a:gridCol>
              </a:tblGrid>
              <a:tr h="117143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83785109"/>
                  </a:ext>
                </a:extLst>
              </a:tr>
              <a:tr h="9888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3246443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37FD985-AF32-44AD-89B7-F113297832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83252" y="4331947"/>
          <a:ext cx="4400550" cy="15640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0275">
                  <a:extLst>
                    <a:ext uri="{9D8B030D-6E8A-4147-A177-3AD203B41FA5}">
                      <a16:colId xmlns:a16="http://schemas.microsoft.com/office/drawing/2014/main" val="1732910306"/>
                    </a:ext>
                  </a:extLst>
                </a:gridCol>
                <a:gridCol w="2200275">
                  <a:extLst>
                    <a:ext uri="{9D8B030D-6E8A-4147-A177-3AD203B41FA5}">
                      <a16:colId xmlns:a16="http://schemas.microsoft.com/office/drawing/2014/main" val="1886507774"/>
                    </a:ext>
                  </a:extLst>
                </a:gridCol>
              </a:tblGrid>
              <a:tr h="52134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Melon Radius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Tub Diameter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8079052"/>
                  </a:ext>
                </a:extLst>
              </a:tr>
              <a:tr h="52134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45mm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492041"/>
                  </a:ext>
                </a:extLst>
              </a:tr>
              <a:tr h="521343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80mm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672058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8B289C1A-7560-444C-B49D-736935D75E6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Melons are stored in round tubs.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tubs must be     bigger than the melons.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Calculate the missing sizes.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70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4C6DD334-8912-4C17-A7D0-757CEF6465F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0FEE029-E0DB-4C58-A37E-3945A0D6AC8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CA5BA48-6BDC-4351-ABED-A463692FF2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8" y="133040"/>
            <a:ext cx="8913124" cy="6322100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C02753B-03E7-4D82-9EC6-32637FC92B6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21924" y="1321136"/>
          <a:ext cx="214312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312">
                  <a:extLst>
                    <a:ext uri="{9D8B030D-6E8A-4147-A177-3AD203B41FA5}">
                      <a16:colId xmlns:a16="http://schemas.microsoft.com/office/drawing/2014/main" val="2805154537"/>
                    </a:ext>
                  </a:extLst>
                </a:gridCol>
              </a:tblGrid>
              <a:tr h="117143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83785109"/>
                  </a:ext>
                </a:extLst>
              </a:tr>
              <a:tr h="9888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3246443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37FD985-AF32-44AD-89B7-F113297832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751662"/>
              </p:ext>
            </p:extLst>
          </p:nvPr>
        </p:nvGraphicFramePr>
        <p:xfrm>
          <a:off x="2383252" y="4331947"/>
          <a:ext cx="4400550" cy="15640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0275">
                  <a:extLst>
                    <a:ext uri="{9D8B030D-6E8A-4147-A177-3AD203B41FA5}">
                      <a16:colId xmlns:a16="http://schemas.microsoft.com/office/drawing/2014/main" val="1732910306"/>
                    </a:ext>
                  </a:extLst>
                </a:gridCol>
                <a:gridCol w="2200275">
                  <a:extLst>
                    <a:ext uri="{9D8B030D-6E8A-4147-A177-3AD203B41FA5}">
                      <a16:colId xmlns:a16="http://schemas.microsoft.com/office/drawing/2014/main" val="1886507774"/>
                    </a:ext>
                  </a:extLst>
                </a:gridCol>
              </a:tblGrid>
              <a:tr h="52134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Melon Radius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Tub Diameter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8079052"/>
                  </a:ext>
                </a:extLst>
              </a:tr>
              <a:tr h="52134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45mm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108mm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492041"/>
                  </a:ext>
                </a:extLst>
              </a:tr>
              <a:tr h="52134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32mm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80mm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672058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8B289C1A-7560-444C-B49D-736935D75E6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Melons are stored in round tubs.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tubs must be     bigger than the melons.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Calculate the missing sizes.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89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5CBFEDC6-8DFC-4CDB-ACC2-5AE0CD7144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elements/1.1/"/>
    <ds:schemaRef ds:uri="http://purl.org/dc/dcmitype/"/>
    <ds:schemaRef ds:uri="http://schemas.microsoft.com/office/infopath/2007/PartnerControls"/>
    <ds:schemaRef ds:uri="86144f90-c7b6-48d0-aae5-f5e9e48cc3df"/>
    <ds:schemaRef ds:uri="http://schemas.openxmlformats.org/package/2006/metadata/core-properties"/>
    <ds:schemaRef ds:uri="0f0ae0ff-29c4-4766-b250-c1a9bee8d43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592</Words>
  <Application>Microsoft Office PowerPoint</Application>
  <PresentationFormat>On-screen Show (4:3)</PresentationFormat>
  <Paragraphs>301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Lindsay Baker</cp:lastModifiedBy>
  <cp:revision>3</cp:revision>
  <dcterms:created xsi:type="dcterms:W3CDTF">2018-03-17T10:08:43Z</dcterms:created>
  <dcterms:modified xsi:type="dcterms:W3CDTF">2020-04-23T14:48:09Z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