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718" autoAdjust="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DB32461A-250E-4A29-9E9B-599CA3838FA1}" type="datetime1">
              <a:rPr lang="en-US" smtClean="0"/>
              <a:pPr/>
              <a:t>7/21/2020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ADA4-35DF-4BD1-8C53-4246F035229A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63ED-02B1-490A-8EAD-E0CB136D5388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1BB6-685D-4518-8FAD-1882B9671546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FFBFE-5C08-4E0E-AF38-FB925F0B4D71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7/21/2020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2007-CDD1-4BCF-B9F4-9D458EFEEFE1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81099-48EC-46A3-9530-F58EB96AF77C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7E24-FFB9-4C73-8C6D-E02A7AD33DB8}" type="datetime1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823242C-D747-4ADD-80D8-99421268E3A8}" type="datetime1">
              <a:rPr lang="en-US" smtClean="0"/>
              <a:pPr/>
              <a:t>7/21/2020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google.com/imgres?imgurl=http://2.bp.blogspot.com/-WmMUr1FPUxY/VaMPtqv_0qI/AAAAAAAACOk/xTzdIkimOPU/s1600/summer-fun-sunshine.jpg&amp;imgrefurl=https://wecareonlineclasses.com/great-fun-activities-for-summer-with-the-kids/&amp;tbnid=6kNKs69qR3tJ4M&amp;vet=12ahUKEwj68sSqgd7qAhVO1-AKHT2ODYYQMygJegUIARDnAQ..i&amp;docid=ePJS8mxOr23oIM&amp;w=1593&amp;h=1120&amp;q=summer%20fun&amp;client=firefox-b-d&amp;ved=2ahUKEwj68sSqgd7qAhVO1-AKHT2ODYYQMygJegUIARDnA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My school year 3 overview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Reuben  </a:t>
            </a:r>
            <a:r>
              <a:rPr lang="en-US" dirty="0" err="1" smtClean="0"/>
              <a:t>Wheeldon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99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142" y="1295400"/>
            <a:ext cx="6400800" cy="685800"/>
          </a:xfrm>
        </p:spPr>
        <p:txBody>
          <a:bodyPr/>
          <a:lstStyle/>
          <a:p>
            <a:r>
              <a:rPr lang="en-US" dirty="0" smtClean="0"/>
              <a:t>Obviously  learning</a:t>
            </a:r>
            <a:endParaRPr lang="en-US" dirty="0"/>
          </a:p>
        </p:txBody>
      </p:sp>
      <p:pic>
        <p:nvPicPr>
          <p:cNvPr id="4" name="Content Placeholder 3" descr="images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7" b="29167"/>
          <a:stretch>
            <a:fillRect/>
          </a:stretch>
        </p:blipFill>
        <p:spPr>
          <a:xfrm>
            <a:off x="1371599" y="2377666"/>
            <a:ext cx="6528343" cy="3108736"/>
          </a:xfrm>
        </p:spPr>
      </p:pic>
    </p:spTree>
    <p:extLst>
      <p:ext uri="{BB962C8B-B14F-4D97-AF65-F5344CB8AC3E}">
        <p14:creationId xmlns:p14="http://schemas.microsoft.com/office/powerpoint/2010/main" val="273824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Xmas play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80649" t="-6939" r="-86025" b="4718"/>
          <a:stretch/>
        </p:blipFill>
        <p:spPr>
          <a:xfrm>
            <a:off x="1371600" y="1981200"/>
            <a:ext cx="6400800" cy="3505200"/>
          </a:xfrm>
        </p:spPr>
      </p:pic>
    </p:spTree>
    <p:extLst>
      <p:ext uri="{BB962C8B-B14F-4D97-AF65-F5344CB8AC3E}">
        <p14:creationId xmlns:p14="http://schemas.microsoft.com/office/powerpoint/2010/main" val="336089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Our class went to </a:t>
            </a:r>
            <a:r>
              <a:rPr lang="en-US" dirty="0" err="1" smtClean="0"/>
              <a:t>conkers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18213" b="1821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84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then we had to start lockdown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t="23639" b="236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2671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Now it</a:t>
            </a:r>
            <a:r>
              <a:rPr lang="fr-FR" dirty="0" smtClean="0"/>
              <a:t>’</a:t>
            </a:r>
            <a:r>
              <a:rPr lang="en-US" dirty="0" smtClean="0"/>
              <a:t>s the summer holidays!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I’m excited to see my friends in year 4</a:t>
            </a:r>
          </a:p>
          <a:p>
            <a:r>
              <a:rPr lang="en-US" dirty="0" smtClean="0"/>
              <a:t>Have a great summer everyone</a:t>
            </a:r>
          </a:p>
          <a:p>
            <a:endParaRPr lang="en-US" dirty="0"/>
          </a:p>
          <a:p>
            <a:pPr indent="0">
              <a:buNone/>
            </a:pPr>
            <a:endParaRPr lang="en-US" dirty="0">
              <a:hlinkClick r:id="rId2"/>
            </a:endParaRPr>
          </a:p>
          <a:p>
            <a:pPr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233" y="3407907"/>
            <a:ext cx="3995817" cy="232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12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Couture.thmx</Template>
  <TotalTime>47</TotalTime>
  <Words>45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Garamond</vt:lpstr>
      <vt:lpstr>Wingdings</vt:lpstr>
      <vt:lpstr>Couture</vt:lpstr>
      <vt:lpstr>My school year 3 overview</vt:lpstr>
      <vt:lpstr>Obviously  learning</vt:lpstr>
      <vt:lpstr>Xmas play</vt:lpstr>
      <vt:lpstr>Our class went to conkers</vt:lpstr>
      <vt:lpstr>then we had to start lockdown </vt:lpstr>
      <vt:lpstr>Now it’s the summer holidays!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school year 3 overview</dc:title>
  <dc:creator>Becky McGlone</dc:creator>
  <cp:lastModifiedBy>Kelly Hally</cp:lastModifiedBy>
  <cp:revision>5</cp:revision>
  <dcterms:created xsi:type="dcterms:W3CDTF">2020-07-21T08:38:33Z</dcterms:created>
  <dcterms:modified xsi:type="dcterms:W3CDTF">2020-07-21T14:33:46Z</dcterms:modified>
</cp:coreProperties>
</file>