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59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093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09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356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116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104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205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046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09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6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255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756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1F22B-16B9-47A4-8C5B-C7F5818459E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01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62" t="16468" r="29722" b="13492"/>
          <a:stretch/>
        </p:blipFill>
        <p:spPr bwMode="auto">
          <a:xfrm>
            <a:off x="1259632" y="28713"/>
            <a:ext cx="6830955" cy="6606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380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s://garyhall.org.uk/maths-resources/1014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0"/>
          <a:stretch/>
        </p:blipFill>
        <p:spPr bwMode="auto">
          <a:xfrm>
            <a:off x="2123728" y="116632"/>
            <a:ext cx="4968552" cy="66247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26008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1988840"/>
            <a:ext cx="896448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323528" y="1412776"/>
            <a:ext cx="820891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875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123728" y="620688"/>
            <a:ext cx="4968552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434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56792"/>
            <a:ext cx="7704856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649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9052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Mulqueen</dc:creator>
  <cp:lastModifiedBy>Martin Mulqueen</cp:lastModifiedBy>
  <cp:revision>18</cp:revision>
  <dcterms:created xsi:type="dcterms:W3CDTF">2017-01-19T16:14:35Z</dcterms:created>
  <dcterms:modified xsi:type="dcterms:W3CDTF">2020-04-20T16:18:55Z</dcterms:modified>
</cp:coreProperties>
</file>