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4" r:id="rId15"/>
    <p:sldId id="275" r:id="rId16"/>
    <p:sldId id="276" r:id="rId17"/>
    <p:sldId id="277" r:id="rId18"/>
    <p:sldId id="27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976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98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818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586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693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200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647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365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066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059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691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A08DC-74E4-47E9-8EFE-E3B7343F8847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61F84-EED7-4567-8734-7717AE06E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728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m87tfr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Good morning everyone.</a:t>
            </a:r>
            <a:br>
              <a:rPr lang="en-GB" dirty="0" smtClean="0"/>
            </a:br>
            <a:r>
              <a:rPr lang="en-GB" dirty="0" smtClean="0"/>
              <a:t>Assembly for Monday 11</a:t>
            </a:r>
            <a:r>
              <a:rPr lang="en-GB" baseline="30000" dirty="0" smtClean="0"/>
              <a:t>th</a:t>
            </a:r>
            <a:r>
              <a:rPr lang="en-GB" dirty="0" smtClean="0"/>
              <a:t> May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Hello everyone. I hope that you are well, and had a great weekend.</a:t>
            </a:r>
          </a:p>
          <a:p>
            <a:pPr marL="0" indent="0" algn="ctr">
              <a:buNone/>
            </a:pPr>
            <a:r>
              <a:rPr lang="en-GB" dirty="0" smtClean="0"/>
              <a:t>Did you do anything special for VE Day?</a:t>
            </a:r>
          </a:p>
          <a:p>
            <a:pPr marL="0" indent="0" algn="ctr">
              <a:buNone/>
            </a:pPr>
            <a:r>
              <a:rPr lang="en-GB" dirty="0" smtClean="0"/>
              <a:t>We had street party, with everyone sitting on their own lawns eating cake!</a:t>
            </a:r>
          </a:p>
          <a:p>
            <a:pPr marL="0" indent="0" algn="ctr">
              <a:buNone/>
            </a:pPr>
            <a:r>
              <a:rPr lang="en-GB" dirty="0" smtClean="0"/>
              <a:t>We all sang ‘We’ll meet again’ and we even had a dance on our own driveways. It was good fun.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52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Happy birthday and thank you.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If it is your birthday this week, I hope that you have a good day.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Thank you to everyone who has sent me a message or a photo. It is always great to hear from you.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262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you ever met someone famous?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I am lucky to have a good friend who works in the film industry and he sometimes asks me to go to film premieres with him. So I have met …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And best of all…….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5" y="3212977"/>
            <a:ext cx="1512168" cy="15121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3" y="3165604"/>
            <a:ext cx="1152127" cy="16069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881" y="3162443"/>
            <a:ext cx="2160240" cy="1618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8355" y="3202157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05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POSTMAN PAT!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9134" y="1396818"/>
            <a:ext cx="3085732" cy="49685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29134" y="6093296"/>
            <a:ext cx="3085732" cy="2720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70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The story of</a:t>
            </a:r>
            <a:br>
              <a:rPr lang="en-GB" sz="5400" dirty="0" smtClean="0">
                <a:latin typeface="Comic Sans MS" panose="030F0702030302020204" pitchFamily="66" charset="0"/>
              </a:rPr>
            </a:br>
            <a:r>
              <a:rPr lang="en-GB" sz="5400" dirty="0" smtClean="0">
                <a:latin typeface="Comic Sans MS" panose="030F0702030302020204" pitchFamily="66" charset="0"/>
              </a:rPr>
              <a:t>Jesus – Meeting John.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96952"/>
            <a:ext cx="3816424" cy="3673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33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Who </a:t>
            </a:r>
            <a:r>
              <a:rPr lang="en-GB" dirty="0" smtClean="0"/>
              <a:t>was John the Baptist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dirty="0" smtClean="0"/>
              <a:t>He was pretty famous when Jesus was alive.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276872"/>
            <a:ext cx="3539083" cy="424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543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John was telling people about God long before Jesus.</a:t>
            </a:r>
            <a:br>
              <a:rPr lang="en-GB" dirty="0" smtClean="0"/>
            </a:br>
            <a:r>
              <a:rPr lang="en-GB" dirty="0" smtClean="0"/>
              <a:t>When Jesus met John, he was baptised by him in the river.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08920"/>
            <a:ext cx="5285093" cy="3790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707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Who has been baptised or christened?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2816"/>
            <a:ext cx="6912768" cy="4327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528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28" y="1600200"/>
            <a:ext cx="6788944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212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Jesus was baptised in the river. Some churches have a pool in them. This is called </a:t>
            </a:r>
            <a:r>
              <a:rPr lang="en-GB" dirty="0"/>
              <a:t>f</a:t>
            </a:r>
            <a:r>
              <a:rPr lang="en-GB" dirty="0" smtClean="0"/>
              <a:t>ull </a:t>
            </a:r>
            <a:r>
              <a:rPr lang="en-GB" dirty="0" smtClean="0"/>
              <a:t>immersion baptism.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81" y="2132856"/>
            <a:ext cx="7263438" cy="4085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113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 even a pool outside!</a:t>
            </a:r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25324"/>
            <a:ext cx="7704856" cy="512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168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6632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800" dirty="0" smtClean="0"/>
              <a:t>So, a baptism or christening marks the start of a journey with God.</a:t>
            </a:r>
          </a:p>
          <a:p>
            <a:pPr marL="0" indent="0" algn="ctr">
              <a:buNone/>
            </a:pPr>
            <a:r>
              <a:rPr lang="en-GB" sz="4800" dirty="0" smtClean="0"/>
              <a:t>It is a service which welcomes you into the Christian community</a:t>
            </a:r>
            <a:r>
              <a:rPr lang="en-GB" sz="4800" dirty="0" smtClean="0"/>
              <a:t>.</a:t>
            </a:r>
          </a:p>
          <a:p>
            <a:pPr marL="0" indent="0" algn="ctr">
              <a:buNone/>
            </a:pPr>
            <a:r>
              <a:rPr lang="en-GB" sz="4800" dirty="0" smtClean="0"/>
              <a:t>Watch this clip </a:t>
            </a:r>
            <a:r>
              <a:rPr lang="en-GB" sz="3600" dirty="0">
                <a:hlinkClick r:id="rId2"/>
              </a:rPr>
              <a:t>https://www.bbc.co.uk/bitesize/clips/zm87tfr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0150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It is a bit like a</a:t>
            </a:r>
            <a:r>
              <a:rPr lang="en-GB" dirty="0" smtClean="0"/>
              <a:t>dding </a:t>
            </a:r>
            <a:r>
              <a:rPr lang="en-GB" dirty="0" smtClean="0"/>
              <a:t>your name to God’s register.</a:t>
            </a:r>
            <a:endParaRPr lang="en-GB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8064895" cy="4335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741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longest recorded personal name is (try saying this)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de-DE" dirty="0"/>
              <a:t>Adolph Blaine Charles David Earl Frederick Gerald Hubert Irvin John Kenneth Lloyd Martin Nero Oliver Paul Quincy Randolph Sherman Thomas Uncas Victor William Xerxes Yancy Zeus Wolfeschlegel­steinhausen­bergerdorff­welche­vor­altern­waren­gewissenhaft­schafers­wessen­schafe­waren­wohl­gepflege­und­sorgfaltigkeit­beschutzen­vor­angreifen­durch­ihr­raubgierig­feinde­welche­vor­altern­zwolfhundert­tausend­jahres­voran­die­erscheinen­von­der­erste­erdemensch­der­raumschiff­genacht­mit­tungstein­und­sieben­iridium­elektrisch­motors­gebrauch­licht­als­sein­ursprung­von­kraft­gestart­sein­lange­fahrt­hinzwischen­sternartig­raum­auf­der­suchen­nachbarschaft­der­stern­welche­gehabt­bewohnbar­planeten­kreise­drehen­sich­und­wohin­der­neue­rasse­von­verstandig­menschlichkeit­konnte­fortpflanzen­und­sich­erfreuen­an­lebenslanglich­freude­und­ruhe­mit­nicht­ein­furcht­vor­angreifen­vor­anderer­intelligent­geschopfs­von­hinzwischen­sternartig­raum Sr</a:t>
            </a:r>
            <a:r>
              <a:rPr lang="de-DE" dirty="0" smtClean="0"/>
              <a:t>.</a:t>
            </a:r>
          </a:p>
          <a:p>
            <a:pPr marL="0" indent="0">
              <a:buNone/>
            </a:pPr>
            <a:endParaRPr lang="en-GB" sz="2300" dirty="0" smtClean="0"/>
          </a:p>
          <a:p>
            <a:pPr marL="0" indent="0">
              <a:buNone/>
            </a:pPr>
            <a:r>
              <a:rPr lang="en-GB" sz="6000" dirty="0" smtClean="0"/>
              <a:t>Just call him ‘Ad.’ I bet his baptism went on forever!</a:t>
            </a:r>
            <a:endParaRPr lang="de-DE" sz="8600" dirty="0"/>
          </a:p>
        </p:txBody>
      </p:sp>
    </p:spTree>
    <p:extLst>
      <p:ext uri="{BB962C8B-B14F-4D97-AF65-F5344CB8AC3E}">
        <p14:creationId xmlns:p14="http://schemas.microsoft.com/office/powerpoint/2010/main" val="408874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Names also have meanings.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 smtClean="0"/>
              <a:t>Apparently my name means</a:t>
            </a:r>
          </a:p>
          <a:p>
            <a:pPr marL="0" indent="0" algn="ctr">
              <a:buNone/>
            </a:pPr>
            <a:r>
              <a:rPr lang="en-GB" sz="6000" dirty="0" smtClean="0"/>
              <a:t>‘God is gracious.’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7511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Why not try to find out what your name means?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1680" y="1646685"/>
            <a:ext cx="5904656" cy="454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45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prayer for 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Dear Lord,</a:t>
            </a:r>
          </a:p>
          <a:p>
            <a:pPr marL="0" indent="0">
              <a:buNone/>
            </a:pPr>
            <a:r>
              <a:rPr lang="en-GB" dirty="0" smtClean="0"/>
              <a:t>Thank you for the story of John the Baptist.</a:t>
            </a:r>
          </a:p>
          <a:p>
            <a:pPr marL="0" indent="0">
              <a:buNone/>
            </a:pPr>
            <a:r>
              <a:rPr lang="en-GB" dirty="0" smtClean="0"/>
              <a:t>At this difficult time we think of all of our family and friends.</a:t>
            </a:r>
          </a:p>
          <a:p>
            <a:pPr marL="0" indent="0">
              <a:buNone/>
            </a:pPr>
            <a:r>
              <a:rPr lang="en-GB" dirty="0" smtClean="0"/>
              <a:t>Keep us all safe.</a:t>
            </a:r>
          </a:p>
          <a:p>
            <a:pPr marL="0" indent="0">
              <a:buNone/>
            </a:pPr>
            <a:r>
              <a:rPr lang="en-GB" dirty="0" smtClean="0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39818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great day everyone.</a:t>
            </a:r>
            <a:br>
              <a:rPr lang="en-GB" dirty="0" smtClean="0"/>
            </a:br>
            <a:r>
              <a:rPr lang="en-GB" dirty="0" smtClean="0"/>
              <a:t>Thank you for all of your learning!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24390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345</Words>
  <Application>Microsoft Office PowerPoint</Application>
  <PresentationFormat>On-screen Show (4:3)</PresentationFormat>
  <Paragraphs>41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Comic Sans MS</vt:lpstr>
      <vt:lpstr>Office Theme</vt:lpstr>
      <vt:lpstr>Good morning everyone. Assembly for Monday 11th May</vt:lpstr>
      <vt:lpstr>Happy birthday and thank you.</vt:lpstr>
      <vt:lpstr>Have you ever met someone famous?</vt:lpstr>
      <vt:lpstr>POSTMAN PAT!</vt:lpstr>
      <vt:lpstr>The story of Jesus – Meeting John.</vt:lpstr>
      <vt:lpstr> Who was John the Baptist? He was pretty famous when Jesus was alive.</vt:lpstr>
      <vt:lpstr>  John was telling people about God long before Jesus. When Jesus met John, he was baptised by him in the river.</vt:lpstr>
      <vt:lpstr>Who has been baptised or christened?</vt:lpstr>
      <vt:lpstr>PowerPoint Presentation</vt:lpstr>
      <vt:lpstr> Jesus was baptised in the river. Some churches have a pool in them. This is called full immersion baptism.</vt:lpstr>
      <vt:lpstr>Or even a pool outside!</vt:lpstr>
      <vt:lpstr>PowerPoint Presentation</vt:lpstr>
      <vt:lpstr>It is a bit like adding your name to God’s register.</vt:lpstr>
      <vt:lpstr>The longest recorded personal name is (try saying this) …</vt:lpstr>
      <vt:lpstr>Names also have meanings.</vt:lpstr>
      <vt:lpstr>Why not try to find out what your name means?</vt:lpstr>
      <vt:lpstr>A prayer for today</vt:lpstr>
      <vt:lpstr>Have a great day everyone. Thank you for all of your learning!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story of Jesus – Meeting John.</dc:title>
  <dc:creator>Head Teacher</dc:creator>
  <cp:lastModifiedBy>Head Teacher</cp:lastModifiedBy>
  <cp:revision>12</cp:revision>
  <dcterms:created xsi:type="dcterms:W3CDTF">2016-10-02T06:59:53Z</dcterms:created>
  <dcterms:modified xsi:type="dcterms:W3CDTF">2020-05-10T11:23:13Z</dcterms:modified>
</cp:coreProperties>
</file>